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4"/>
    <p:sldMasterId id="2147483719" r:id="rId5"/>
    <p:sldMasterId id="2147483724" r:id="rId6"/>
  </p:sldMasterIdLst>
  <p:notesMasterIdLst>
    <p:notesMasterId r:id="rId43"/>
  </p:notesMasterIdLst>
  <p:handoutMasterIdLst>
    <p:handoutMasterId r:id="rId44"/>
  </p:handoutMasterIdLst>
  <p:sldIdLst>
    <p:sldId id="260" r:id="rId7"/>
    <p:sldId id="2273" r:id="rId8"/>
    <p:sldId id="2343" r:id="rId9"/>
    <p:sldId id="2277" r:id="rId10"/>
    <p:sldId id="1989" r:id="rId11"/>
    <p:sldId id="2360" r:id="rId12"/>
    <p:sldId id="1943" r:id="rId13"/>
    <p:sldId id="1947" r:id="rId14"/>
    <p:sldId id="1983" r:id="rId15"/>
    <p:sldId id="2398" r:id="rId16"/>
    <p:sldId id="2397" r:id="rId17"/>
    <p:sldId id="2394" r:id="rId18"/>
    <p:sldId id="1987" r:id="rId19"/>
    <p:sldId id="2347" r:id="rId20"/>
    <p:sldId id="1985" r:id="rId21"/>
    <p:sldId id="2349" r:id="rId22"/>
    <p:sldId id="2348" r:id="rId23"/>
    <p:sldId id="2357" r:id="rId24"/>
    <p:sldId id="2268" r:id="rId25"/>
    <p:sldId id="2276" r:id="rId26"/>
    <p:sldId id="2399" r:id="rId27"/>
    <p:sldId id="2352" r:id="rId28"/>
    <p:sldId id="2400" r:id="rId29"/>
    <p:sldId id="1988" r:id="rId30"/>
    <p:sldId id="2350" r:id="rId31"/>
    <p:sldId id="2261" r:id="rId32"/>
    <p:sldId id="2361" r:id="rId33"/>
    <p:sldId id="2393" r:id="rId34"/>
    <p:sldId id="2252" r:id="rId35"/>
    <p:sldId id="2358" r:id="rId36"/>
    <p:sldId id="2359" r:id="rId37"/>
    <p:sldId id="2274" r:id="rId38"/>
    <p:sldId id="2254" r:id="rId39"/>
    <p:sldId id="2355" r:id="rId40"/>
    <p:sldId id="2354" r:id="rId41"/>
    <p:sldId id="2263" r:id="rId42"/>
  </p:sldIdLst>
  <p:sldSz cx="12192000" cy="6858000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24" userDrawn="1">
          <p15:clr>
            <a:srgbClr val="A4A3A4"/>
          </p15:clr>
        </p15:guide>
        <p15:guide id="2" pos="1656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0C0CD11-9EAD-DD8B-EB38-8BECAF42C36A}" name="Tamara McMillan" initials="TM" userId="S::tmcmillan@cde.ca.gov::a3aba7a2-469b-431e-92cf-36b99e390465" providerId="AD"/>
  <p188:author id="{25D3D345-A8C7-FF4B-65C3-BBC363244B00}" name="Joanna La Guardia" initials="JL" userId="S::JLaGuardia@cde.ca.gov::a99bcf8a-bd43-4a7e-8a8c-c9572bdd51b5" providerId="AD"/>
  <p188:author id="{2CE963A6-EAB4-FA25-D6AB-71533AAF8C12}" name="Jacqueline Stewart" initials="JS" userId="S::jstewart@cde.ca.gov::77720cb1-3b5e-4dcd-ac41-75b803ea32a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AADC6"/>
    <a:srgbClr val="C00000"/>
    <a:srgbClr val="9CBB58"/>
    <a:srgbClr val="B50202"/>
    <a:srgbClr val="353678"/>
    <a:srgbClr val="C8DDF1"/>
    <a:srgbClr val="E46B06"/>
    <a:srgbClr val="A37BD7"/>
    <a:srgbClr val="8567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3CEA27-A444-4632-93E3-723C6B847690}" v="8" dt="2024-03-21T16:56:26.9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624"/>
        <p:guide pos="16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nnie Stewart" userId="a9ace94094c27419" providerId="LiveId" clId="{433CEA27-A444-4632-93E3-723C6B847690}"/>
    <pc:docChg chg="custSel modSld">
      <pc:chgData name="Ronnie Stewart" userId="a9ace94094c27419" providerId="LiveId" clId="{433CEA27-A444-4632-93E3-723C6B847690}" dt="2024-03-21T18:53:48.047" v="348" actId="20577"/>
      <pc:docMkLst>
        <pc:docMk/>
      </pc:docMkLst>
      <pc:sldChg chg="modNotesTx">
        <pc:chgData name="Ronnie Stewart" userId="a9ace94094c27419" providerId="LiveId" clId="{433CEA27-A444-4632-93E3-723C6B847690}" dt="2024-03-21T18:48:18.921" v="304" actId="20577"/>
        <pc:sldMkLst>
          <pc:docMk/>
          <pc:sldMk cId="1459453472" sldId="1947"/>
        </pc:sldMkLst>
      </pc:sldChg>
      <pc:sldChg chg="modSp mod modNotesTx">
        <pc:chgData name="Ronnie Stewart" userId="a9ace94094c27419" providerId="LiveId" clId="{433CEA27-A444-4632-93E3-723C6B847690}" dt="2024-03-21T18:48:46.439" v="307" actId="20577"/>
        <pc:sldMkLst>
          <pc:docMk/>
          <pc:sldMk cId="1569832224" sldId="1985"/>
        </pc:sldMkLst>
        <pc:spChg chg="mod">
          <ac:chgData name="Ronnie Stewart" userId="a9ace94094c27419" providerId="LiveId" clId="{433CEA27-A444-4632-93E3-723C6B847690}" dt="2024-03-21T15:47:46.536" v="243" actId="20577"/>
          <ac:spMkLst>
            <pc:docMk/>
            <pc:sldMk cId="1569832224" sldId="1985"/>
            <ac:spMk id="2" creationId="{5A3A3A3A-9D59-4409-BF02-00E4BECDDBAD}"/>
          </ac:spMkLst>
        </pc:spChg>
      </pc:sldChg>
      <pc:sldChg chg="modSp mod">
        <pc:chgData name="Ronnie Stewart" userId="a9ace94094c27419" providerId="LiveId" clId="{433CEA27-A444-4632-93E3-723C6B847690}" dt="2024-03-21T15:48:16.834" v="266" actId="27636"/>
        <pc:sldMkLst>
          <pc:docMk/>
          <pc:sldMk cId="201348822" sldId="1987"/>
        </pc:sldMkLst>
        <pc:spChg chg="mod">
          <ac:chgData name="Ronnie Stewart" userId="a9ace94094c27419" providerId="LiveId" clId="{433CEA27-A444-4632-93E3-723C6B847690}" dt="2024-03-21T15:48:16.834" v="266" actId="27636"/>
          <ac:spMkLst>
            <pc:docMk/>
            <pc:sldMk cId="201348822" sldId="1987"/>
            <ac:spMk id="3" creationId="{F057E6B6-834C-44D1-B366-C8A906172491}"/>
          </ac:spMkLst>
        </pc:spChg>
      </pc:sldChg>
      <pc:sldChg chg="modSp mod modNotesTx">
        <pc:chgData name="Ronnie Stewart" userId="a9ace94094c27419" providerId="LiveId" clId="{433CEA27-A444-4632-93E3-723C6B847690}" dt="2024-03-21T18:52:10.289" v="340" actId="113"/>
        <pc:sldMkLst>
          <pc:docMk/>
          <pc:sldMk cId="1209013510" sldId="1988"/>
        </pc:sldMkLst>
        <pc:spChg chg="mod">
          <ac:chgData name="Ronnie Stewart" userId="a9ace94094c27419" providerId="LiveId" clId="{433CEA27-A444-4632-93E3-723C6B847690}" dt="2024-03-21T18:52:10.289" v="340" actId="113"/>
          <ac:spMkLst>
            <pc:docMk/>
            <pc:sldMk cId="1209013510" sldId="1988"/>
            <ac:spMk id="20" creationId="{C5CDC40D-40C6-437D-8C24-3846381C46EF}"/>
          </ac:spMkLst>
        </pc:spChg>
      </pc:sldChg>
      <pc:sldChg chg="modNotesTx">
        <pc:chgData name="Ronnie Stewart" userId="a9ace94094c27419" providerId="LiveId" clId="{433CEA27-A444-4632-93E3-723C6B847690}" dt="2024-03-21T18:52:54.321" v="345" actId="20577"/>
        <pc:sldMkLst>
          <pc:docMk/>
          <pc:sldMk cId="665353369" sldId="2254"/>
        </pc:sldMkLst>
      </pc:sldChg>
      <pc:sldChg chg="modNotesTx">
        <pc:chgData name="Ronnie Stewart" userId="a9ace94094c27419" providerId="LiveId" clId="{433CEA27-A444-4632-93E3-723C6B847690}" dt="2024-03-21T18:52:25.163" v="341" actId="20577"/>
        <pc:sldMkLst>
          <pc:docMk/>
          <pc:sldMk cId="3318453525" sldId="2261"/>
        </pc:sldMkLst>
      </pc:sldChg>
      <pc:sldChg chg="modNotesTx">
        <pc:chgData name="Ronnie Stewart" userId="a9ace94094c27419" providerId="LiveId" clId="{433CEA27-A444-4632-93E3-723C6B847690}" dt="2024-03-21T18:48:58.353" v="310" actId="20577"/>
        <pc:sldMkLst>
          <pc:docMk/>
          <pc:sldMk cId="2199459115" sldId="2268"/>
        </pc:sldMkLst>
      </pc:sldChg>
      <pc:sldChg chg="modNotesTx">
        <pc:chgData name="Ronnie Stewart" userId="a9ace94094c27419" providerId="LiveId" clId="{433CEA27-A444-4632-93E3-723C6B847690}" dt="2024-03-21T18:48:08.808" v="303" actId="20577"/>
        <pc:sldMkLst>
          <pc:docMk/>
          <pc:sldMk cId="3275578602" sldId="2273"/>
        </pc:sldMkLst>
      </pc:sldChg>
      <pc:sldChg chg="modNotesTx">
        <pc:chgData name="Ronnie Stewart" userId="a9ace94094c27419" providerId="LiveId" clId="{433CEA27-A444-4632-93E3-723C6B847690}" dt="2024-03-21T18:52:45.896" v="343" actId="20577"/>
        <pc:sldMkLst>
          <pc:docMk/>
          <pc:sldMk cId="2714016558" sldId="2274"/>
        </pc:sldMkLst>
      </pc:sldChg>
      <pc:sldChg chg="addSp delSp modSp mod modNotesTx">
        <pc:chgData name="Ronnie Stewart" userId="a9ace94094c27419" providerId="LiveId" clId="{433CEA27-A444-4632-93E3-723C6B847690}" dt="2024-03-21T18:48:40.047" v="306" actId="20577"/>
        <pc:sldMkLst>
          <pc:docMk/>
          <pc:sldMk cId="1109983298" sldId="2347"/>
        </pc:sldMkLst>
        <pc:spChg chg="add mod">
          <ac:chgData name="Ronnie Stewart" userId="a9ace94094c27419" providerId="LiveId" clId="{433CEA27-A444-4632-93E3-723C6B847690}" dt="2024-03-21T01:29:31.427" v="211" actId="14100"/>
          <ac:spMkLst>
            <pc:docMk/>
            <pc:sldMk cId="1109983298" sldId="2347"/>
            <ac:spMk id="4" creationId="{E5785C0A-084B-5F8F-1D93-3E07D70147B3}"/>
          </ac:spMkLst>
        </pc:spChg>
        <pc:spChg chg="mod ord">
          <ac:chgData name="Ronnie Stewart" userId="a9ace94094c27419" providerId="LiveId" clId="{433CEA27-A444-4632-93E3-723C6B847690}" dt="2024-03-21T01:29:16.996" v="208" actId="14100"/>
          <ac:spMkLst>
            <pc:docMk/>
            <pc:sldMk cId="1109983298" sldId="2347"/>
            <ac:spMk id="6" creationId="{C226F6FF-FCFB-DDF5-1207-6679FBE727C6}"/>
          </ac:spMkLst>
        </pc:spChg>
        <pc:spChg chg="mod ord">
          <ac:chgData name="Ronnie Stewart" userId="a9ace94094c27419" providerId="LiveId" clId="{433CEA27-A444-4632-93E3-723C6B847690}" dt="2024-03-21T01:29:48.272" v="212" actId="14100"/>
          <ac:spMkLst>
            <pc:docMk/>
            <pc:sldMk cId="1109983298" sldId="2347"/>
            <ac:spMk id="7" creationId="{43BEF3E5-20F8-AA7F-B64C-F883A0C52D3B}"/>
          </ac:spMkLst>
        </pc:spChg>
        <pc:picChg chg="del">
          <ac:chgData name="Ronnie Stewart" userId="a9ace94094c27419" providerId="LiveId" clId="{433CEA27-A444-4632-93E3-723C6B847690}" dt="2024-03-21T01:28:24.441" v="198" actId="478"/>
          <ac:picMkLst>
            <pc:docMk/>
            <pc:sldMk cId="1109983298" sldId="2347"/>
            <ac:picMk id="8" creationId="{211EDE03-BDDB-DF51-CE41-8C0B0E8059E7}"/>
          </ac:picMkLst>
        </pc:picChg>
        <pc:picChg chg="add mod">
          <ac:chgData name="Ronnie Stewart" userId="a9ace94094c27419" providerId="LiveId" clId="{433CEA27-A444-4632-93E3-723C6B847690}" dt="2024-03-21T01:29:03.745" v="205" actId="1076"/>
          <ac:picMkLst>
            <pc:docMk/>
            <pc:sldMk cId="1109983298" sldId="2347"/>
            <ac:picMk id="1026" creationId="{83F7C7F2-0B2B-E9E2-C57F-F015DE23B09E}"/>
          </ac:picMkLst>
        </pc:picChg>
      </pc:sldChg>
      <pc:sldChg chg="modNotesTx">
        <pc:chgData name="Ronnie Stewart" userId="a9ace94094c27419" providerId="LiveId" clId="{433CEA27-A444-4632-93E3-723C6B847690}" dt="2024-03-21T18:53:48.047" v="348" actId="20577"/>
        <pc:sldMkLst>
          <pc:docMk/>
          <pc:sldMk cId="1684386627" sldId="2348"/>
        </pc:sldMkLst>
      </pc:sldChg>
      <pc:sldChg chg="modSp mod modNotesTx">
        <pc:chgData name="Ronnie Stewart" userId="a9ace94094c27419" providerId="LiveId" clId="{433CEA27-A444-4632-93E3-723C6B847690}" dt="2024-03-21T18:48:52.040" v="309" actId="20577"/>
        <pc:sldMkLst>
          <pc:docMk/>
          <pc:sldMk cId="2300378478" sldId="2349"/>
        </pc:sldMkLst>
        <pc:spChg chg="mod">
          <ac:chgData name="Ronnie Stewart" userId="a9ace94094c27419" providerId="LiveId" clId="{433CEA27-A444-4632-93E3-723C6B847690}" dt="2024-03-21T15:47:32.632" v="229" actId="20577"/>
          <ac:spMkLst>
            <pc:docMk/>
            <pc:sldMk cId="2300378478" sldId="2349"/>
            <ac:spMk id="2" creationId="{532CF6B2-8D41-49B2-86D9-6AB741F8E604}"/>
          </ac:spMkLst>
        </pc:spChg>
      </pc:sldChg>
      <pc:sldChg chg="modNotesTx">
        <pc:chgData name="Ronnie Stewart" userId="a9ace94094c27419" providerId="LiveId" clId="{433CEA27-A444-4632-93E3-723C6B847690}" dt="2024-03-21T18:49:12.577" v="312" actId="20577"/>
        <pc:sldMkLst>
          <pc:docMk/>
          <pc:sldMk cId="4121898641" sldId="2352"/>
        </pc:sldMkLst>
      </pc:sldChg>
      <pc:sldChg chg="modNotesTx">
        <pc:chgData name="Ronnie Stewart" userId="a9ace94094c27419" providerId="LiveId" clId="{433CEA27-A444-4632-93E3-723C6B847690}" dt="2024-03-21T18:53:01.144" v="346" actId="20577"/>
        <pc:sldMkLst>
          <pc:docMk/>
          <pc:sldMk cId="455899470" sldId="2354"/>
        </pc:sldMkLst>
      </pc:sldChg>
      <pc:sldChg chg="modSp mod">
        <pc:chgData name="Ronnie Stewart" userId="a9ace94094c27419" providerId="LiveId" clId="{433CEA27-A444-4632-93E3-723C6B847690}" dt="2024-03-21T15:56:58.543" v="288" actId="20577"/>
        <pc:sldMkLst>
          <pc:docMk/>
          <pc:sldMk cId="40883548" sldId="2357"/>
        </pc:sldMkLst>
        <pc:spChg chg="mod">
          <ac:chgData name="Ronnie Stewart" userId="a9ace94094c27419" providerId="LiveId" clId="{433CEA27-A444-4632-93E3-723C6B847690}" dt="2024-03-21T15:56:58.543" v="288" actId="20577"/>
          <ac:spMkLst>
            <pc:docMk/>
            <pc:sldMk cId="40883548" sldId="2357"/>
            <ac:spMk id="3" creationId="{7B1F3384-333C-F964-0D9D-175C30BCC88F}"/>
          </ac:spMkLst>
        </pc:spChg>
      </pc:sldChg>
      <pc:sldChg chg="modNotesTx">
        <pc:chgData name="Ronnie Stewart" userId="a9ace94094c27419" providerId="LiveId" clId="{433CEA27-A444-4632-93E3-723C6B847690}" dt="2024-03-21T18:52:40.777" v="342" actId="20577"/>
        <pc:sldMkLst>
          <pc:docMk/>
          <pc:sldMk cId="3819898094" sldId="2359"/>
        </pc:sldMkLst>
      </pc:sldChg>
      <pc:sldChg chg="modSp mod">
        <pc:chgData name="Ronnie Stewart" userId="a9ace94094c27419" providerId="LiveId" clId="{433CEA27-A444-4632-93E3-723C6B847690}" dt="2024-03-21T16:09:38.765" v="302" actId="20577"/>
        <pc:sldMkLst>
          <pc:docMk/>
          <pc:sldMk cId="309799801" sldId="2361"/>
        </pc:sldMkLst>
        <pc:spChg chg="mod">
          <ac:chgData name="Ronnie Stewart" userId="a9ace94094c27419" providerId="LiveId" clId="{433CEA27-A444-4632-93E3-723C6B847690}" dt="2024-03-21T16:09:38.765" v="302" actId="20577"/>
          <ac:spMkLst>
            <pc:docMk/>
            <pc:sldMk cId="309799801" sldId="2361"/>
            <ac:spMk id="3" creationId="{072C01FB-00CE-FFB2-8CBE-00DA1D7B1802}"/>
          </ac:spMkLst>
        </pc:spChg>
      </pc:sldChg>
      <pc:sldChg chg="modNotesTx">
        <pc:chgData name="Ronnie Stewart" userId="a9ace94094c27419" providerId="LiveId" clId="{433CEA27-A444-4632-93E3-723C6B847690}" dt="2024-03-21T18:48:29.584" v="305" actId="20577"/>
        <pc:sldMkLst>
          <pc:docMk/>
          <pc:sldMk cId="1553783302" sldId="2398"/>
        </pc:sldMkLst>
      </pc:sldChg>
      <pc:sldChg chg="modNotesTx">
        <pc:chgData name="Ronnie Stewart" userId="a9ace94094c27419" providerId="LiveId" clId="{433CEA27-A444-4632-93E3-723C6B847690}" dt="2024-03-21T18:49:07.632" v="311" actId="20577"/>
        <pc:sldMkLst>
          <pc:docMk/>
          <pc:sldMk cId="2631401986" sldId="2399"/>
        </pc:sldMkLst>
      </pc:sldChg>
      <pc:sldChg chg="modSp mod">
        <pc:chgData name="Ronnie Stewart" userId="a9ace94094c27419" providerId="LiveId" clId="{433CEA27-A444-4632-93E3-723C6B847690}" dt="2024-03-21T16:01:51.223" v="289" actId="20577"/>
        <pc:sldMkLst>
          <pc:docMk/>
          <pc:sldMk cId="2525594606" sldId="2400"/>
        </pc:sldMkLst>
        <pc:spChg chg="mod">
          <ac:chgData name="Ronnie Stewart" userId="a9ace94094c27419" providerId="LiveId" clId="{433CEA27-A444-4632-93E3-723C6B847690}" dt="2024-03-21T16:01:51.223" v="289" actId="20577"/>
          <ac:spMkLst>
            <pc:docMk/>
            <pc:sldMk cId="2525594606" sldId="2400"/>
            <ac:spMk id="3" creationId="{80451A19-6654-4A3B-51BB-719DFCD5EE14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FEBAC8-15BD-4E8C-B5F0-42D3B551D681}" type="doc">
      <dgm:prSet loTypeId="urn:microsoft.com/office/officeart/2005/8/layout/pyramid3" loCatId="pyramid" qsTypeId="urn:microsoft.com/office/officeart/2005/8/quickstyle/simple1" qsCatId="simple" csTypeId="urn:microsoft.com/office/officeart/2005/8/colors/accent1_3" csCatId="accent1" phldr="1"/>
      <dgm:spPr/>
    </dgm:pt>
    <dgm:pt modelId="{0422A77E-0ABE-45FE-A155-20AC4E0A7080}">
      <dgm:prSet phldrT="[Text]" custT="1"/>
      <dgm:spPr/>
      <dgm:t>
        <a:bodyPr/>
        <a:lstStyle/>
        <a:p>
          <a:r>
            <a:rPr lang="en-US" sz="2000" b="1" dirty="0">
              <a:solidFill>
                <a:schemeClr val="bg1"/>
              </a:solidFill>
            </a:rPr>
            <a:t>Directive Support</a:t>
          </a:r>
        </a:p>
      </dgm:t>
    </dgm:pt>
    <dgm:pt modelId="{7BBD9D53-1837-45CF-B395-E5730172299F}" type="parTrans" cxnId="{2646C04B-0280-447E-BF15-306A387781D7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6F9A7405-F062-4F6E-9325-933ABB480164}" type="sibTrans" cxnId="{2646C04B-0280-447E-BF15-306A387781D7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130C51C4-5652-428A-97D9-A11C64B0DBC6}">
      <dgm:prSet phldrT="[Text]" custT="1"/>
      <dgm:spPr/>
      <dgm:t>
        <a:bodyPr/>
        <a:lstStyle/>
        <a:p>
          <a:r>
            <a:rPr lang="en-US" sz="3200" b="1" i="0" dirty="0">
              <a:solidFill>
                <a:srgbClr val="FFFF00"/>
              </a:solidFill>
            </a:rPr>
            <a:t>Assistance Provided</a:t>
          </a:r>
        </a:p>
      </dgm:t>
    </dgm:pt>
    <dgm:pt modelId="{A5278FF0-F70E-4A7B-80F8-52AE36FE6725}" type="parTrans" cxnId="{8D468A67-1067-44E5-9DED-CED042C52386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31581A10-91C0-4B1F-A00E-1D8C039DA909}" type="sibTrans" cxnId="{8D468A67-1067-44E5-9DED-CED042C52386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18327B16-6160-4CC6-9A42-968B2DE5F656}">
      <dgm:prSet phldrT="[Text]" custT="1"/>
      <dgm:spPr/>
      <dgm:t>
        <a:bodyPr/>
        <a:lstStyle/>
        <a:p>
          <a:r>
            <a:rPr lang="en-US" sz="2000" b="1" dirty="0">
              <a:solidFill>
                <a:schemeClr val="bg1"/>
              </a:solidFill>
            </a:rPr>
            <a:t>Resources Available</a:t>
          </a:r>
        </a:p>
      </dgm:t>
    </dgm:pt>
    <dgm:pt modelId="{FE71A12F-7ED6-4E7C-B685-8CD4295D8C1E}" type="parTrans" cxnId="{3A08BC30-B143-4FDD-8736-00098F66FD9D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69753EEF-AB19-48CB-B54E-7B27DBD555B7}" type="sibTrans" cxnId="{3A08BC30-B143-4FDD-8736-00098F66FD9D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B8FCF65D-C58D-4FBB-8F67-5B5B8FC5F2EF}" type="pres">
      <dgm:prSet presAssocID="{51FEBAC8-15BD-4E8C-B5F0-42D3B551D681}" presName="Name0" presStyleCnt="0">
        <dgm:presLayoutVars>
          <dgm:dir/>
          <dgm:animLvl val="lvl"/>
          <dgm:resizeHandles val="exact"/>
        </dgm:presLayoutVars>
      </dgm:prSet>
      <dgm:spPr/>
    </dgm:pt>
    <dgm:pt modelId="{9E71F2A4-87C5-433E-BFA2-1600696C7A24}" type="pres">
      <dgm:prSet presAssocID="{0422A77E-0ABE-45FE-A155-20AC4E0A7080}" presName="Name8" presStyleCnt="0"/>
      <dgm:spPr/>
    </dgm:pt>
    <dgm:pt modelId="{A47EFFA1-5500-486B-A5DC-9D5BEA3C1D4C}" type="pres">
      <dgm:prSet presAssocID="{0422A77E-0ABE-45FE-A155-20AC4E0A7080}" presName="level" presStyleLbl="node1" presStyleIdx="0" presStyleCnt="3" custLinFactNeighborY="-1471">
        <dgm:presLayoutVars>
          <dgm:chMax val="1"/>
          <dgm:bulletEnabled val="1"/>
        </dgm:presLayoutVars>
      </dgm:prSet>
      <dgm:spPr/>
    </dgm:pt>
    <dgm:pt modelId="{045EAB16-2C04-4C08-ABDB-2E877A3F678C}" type="pres">
      <dgm:prSet presAssocID="{0422A77E-0ABE-45FE-A155-20AC4E0A708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A8DA3B2-DB5B-4BAF-9F77-5A8779F1E044}" type="pres">
      <dgm:prSet presAssocID="{130C51C4-5652-428A-97D9-A11C64B0DBC6}" presName="Name8" presStyleCnt="0"/>
      <dgm:spPr/>
    </dgm:pt>
    <dgm:pt modelId="{243A8418-1B20-4534-805C-C7850CDF6D4A}" type="pres">
      <dgm:prSet presAssocID="{130C51C4-5652-428A-97D9-A11C64B0DBC6}" presName="level" presStyleLbl="node1" presStyleIdx="1" presStyleCnt="3">
        <dgm:presLayoutVars>
          <dgm:chMax val="1"/>
          <dgm:bulletEnabled val="1"/>
        </dgm:presLayoutVars>
      </dgm:prSet>
      <dgm:spPr/>
    </dgm:pt>
    <dgm:pt modelId="{E7E8B1A5-C61D-4E51-9B64-D97969767F17}" type="pres">
      <dgm:prSet presAssocID="{130C51C4-5652-428A-97D9-A11C64B0DBC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22910E3-8BB6-4E1B-8E83-E935A6072B0D}" type="pres">
      <dgm:prSet presAssocID="{18327B16-6160-4CC6-9A42-968B2DE5F656}" presName="Name8" presStyleCnt="0"/>
      <dgm:spPr/>
    </dgm:pt>
    <dgm:pt modelId="{EF989588-8CB1-4980-8C37-FE3A30AF4607}" type="pres">
      <dgm:prSet presAssocID="{18327B16-6160-4CC6-9A42-968B2DE5F656}" presName="level" presStyleLbl="node1" presStyleIdx="2" presStyleCnt="3" custLinFactNeighborX="-19" custLinFactNeighborY="-1525">
        <dgm:presLayoutVars>
          <dgm:chMax val="1"/>
          <dgm:bulletEnabled val="1"/>
        </dgm:presLayoutVars>
      </dgm:prSet>
      <dgm:spPr/>
    </dgm:pt>
    <dgm:pt modelId="{481814A0-E502-4433-B12F-EE46BF25808B}" type="pres">
      <dgm:prSet presAssocID="{18327B16-6160-4CC6-9A42-968B2DE5F656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3A08BC30-B143-4FDD-8736-00098F66FD9D}" srcId="{51FEBAC8-15BD-4E8C-B5F0-42D3B551D681}" destId="{18327B16-6160-4CC6-9A42-968B2DE5F656}" srcOrd="2" destOrd="0" parTransId="{FE71A12F-7ED6-4E7C-B685-8CD4295D8C1E}" sibTransId="{69753EEF-AB19-48CB-B54E-7B27DBD555B7}"/>
    <dgm:cxn modelId="{A9C48531-3A7E-4739-9045-9622CDF7F44D}" type="presOf" srcId="{51FEBAC8-15BD-4E8C-B5F0-42D3B551D681}" destId="{B8FCF65D-C58D-4FBB-8F67-5B5B8FC5F2EF}" srcOrd="0" destOrd="0" presId="urn:microsoft.com/office/officeart/2005/8/layout/pyramid3"/>
    <dgm:cxn modelId="{79984C41-59FD-4D23-8EBA-CCDCDD07623E}" type="presOf" srcId="{130C51C4-5652-428A-97D9-A11C64B0DBC6}" destId="{E7E8B1A5-C61D-4E51-9B64-D97969767F17}" srcOrd="1" destOrd="0" presId="urn:microsoft.com/office/officeart/2005/8/layout/pyramid3"/>
    <dgm:cxn modelId="{8D468A67-1067-44E5-9DED-CED042C52386}" srcId="{51FEBAC8-15BD-4E8C-B5F0-42D3B551D681}" destId="{130C51C4-5652-428A-97D9-A11C64B0DBC6}" srcOrd="1" destOrd="0" parTransId="{A5278FF0-F70E-4A7B-80F8-52AE36FE6725}" sibTransId="{31581A10-91C0-4B1F-A00E-1D8C039DA909}"/>
    <dgm:cxn modelId="{2646C04B-0280-447E-BF15-306A387781D7}" srcId="{51FEBAC8-15BD-4E8C-B5F0-42D3B551D681}" destId="{0422A77E-0ABE-45FE-A155-20AC4E0A7080}" srcOrd="0" destOrd="0" parTransId="{7BBD9D53-1837-45CF-B395-E5730172299F}" sibTransId="{6F9A7405-F062-4F6E-9325-933ABB480164}"/>
    <dgm:cxn modelId="{05910176-AA53-4531-BA42-0BF41E0DF004}" type="presOf" srcId="{130C51C4-5652-428A-97D9-A11C64B0DBC6}" destId="{243A8418-1B20-4534-805C-C7850CDF6D4A}" srcOrd="0" destOrd="0" presId="urn:microsoft.com/office/officeart/2005/8/layout/pyramid3"/>
    <dgm:cxn modelId="{6B4B927D-B84E-4650-B632-4C728A3D128A}" type="presOf" srcId="{0422A77E-0ABE-45FE-A155-20AC4E0A7080}" destId="{045EAB16-2C04-4C08-ABDB-2E877A3F678C}" srcOrd="1" destOrd="0" presId="urn:microsoft.com/office/officeart/2005/8/layout/pyramid3"/>
    <dgm:cxn modelId="{E8221194-A9AF-43B3-AB14-EB1465BB0214}" type="presOf" srcId="{18327B16-6160-4CC6-9A42-968B2DE5F656}" destId="{481814A0-E502-4433-B12F-EE46BF25808B}" srcOrd="1" destOrd="0" presId="urn:microsoft.com/office/officeart/2005/8/layout/pyramid3"/>
    <dgm:cxn modelId="{545C30CD-397A-4525-9214-73852FD912BB}" type="presOf" srcId="{0422A77E-0ABE-45FE-A155-20AC4E0A7080}" destId="{A47EFFA1-5500-486B-A5DC-9D5BEA3C1D4C}" srcOrd="0" destOrd="0" presId="urn:microsoft.com/office/officeart/2005/8/layout/pyramid3"/>
    <dgm:cxn modelId="{73282DFE-0E87-4D27-BB9B-14E1A9CFA7DA}" type="presOf" srcId="{18327B16-6160-4CC6-9A42-968B2DE5F656}" destId="{EF989588-8CB1-4980-8C37-FE3A30AF4607}" srcOrd="0" destOrd="0" presId="urn:microsoft.com/office/officeart/2005/8/layout/pyramid3"/>
    <dgm:cxn modelId="{ED42E7EA-D0E6-4708-865A-DD583FC478FD}" type="presParOf" srcId="{B8FCF65D-C58D-4FBB-8F67-5B5B8FC5F2EF}" destId="{9E71F2A4-87C5-433E-BFA2-1600696C7A24}" srcOrd="0" destOrd="0" presId="urn:microsoft.com/office/officeart/2005/8/layout/pyramid3"/>
    <dgm:cxn modelId="{E5953AF7-503A-44D1-ADE5-64AE12A414BA}" type="presParOf" srcId="{9E71F2A4-87C5-433E-BFA2-1600696C7A24}" destId="{A47EFFA1-5500-486B-A5DC-9D5BEA3C1D4C}" srcOrd="0" destOrd="0" presId="urn:microsoft.com/office/officeart/2005/8/layout/pyramid3"/>
    <dgm:cxn modelId="{D7D02B54-E6D5-4CC1-81DC-529E8F4F3747}" type="presParOf" srcId="{9E71F2A4-87C5-433E-BFA2-1600696C7A24}" destId="{045EAB16-2C04-4C08-ABDB-2E877A3F678C}" srcOrd="1" destOrd="0" presId="urn:microsoft.com/office/officeart/2005/8/layout/pyramid3"/>
    <dgm:cxn modelId="{4B8AA343-CDE2-4FA7-805F-EC6D3892680D}" type="presParOf" srcId="{B8FCF65D-C58D-4FBB-8F67-5B5B8FC5F2EF}" destId="{0A8DA3B2-DB5B-4BAF-9F77-5A8779F1E044}" srcOrd="1" destOrd="0" presId="urn:microsoft.com/office/officeart/2005/8/layout/pyramid3"/>
    <dgm:cxn modelId="{2F6DA14A-BE6C-4534-9272-15DB0DC00E7F}" type="presParOf" srcId="{0A8DA3B2-DB5B-4BAF-9F77-5A8779F1E044}" destId="{243A8418-1B20-4534-805C-C7850CDF6D4A}" srcOrd="0" destOrd="0" presId="urn:microsoft.com/office/officeart/2005/8/layout/pyramid3"/>
    <dgm:cxn modelId="{FA86B9C4-7FF0-47C2-910F-B87B8E12DF64}" type="presParOf" srcId="{0A8DA3B2-DB5B-4BAF-9F77-5A8779F1E044}" destId="{E7E8B1A5-C61D-4E51-9B64-D97969767F17}" srcOrd="1" destOrd="0" presId="urn:microsoft.com/office/officeart/2005/8/layout/pyramid3"/>
    <dgm:cxn modelId="{64A6FFDE-549D-42C8-9056-43294C2D11B5}" type="presParOf" srcId="{B8FCF65D-C58D-4FBB-8F67-5B5B8FC5F2EF}" destId="{D22910E3-8BB6-4E1B-8E83-E935A6072B0D}" srcOrd="2" destOrd="0" presId="urn:microsoft.com/office/officeart/2005/8/layout/pyramid3"/>
    <dgm:cxn modelId="{E117423E-4B03-4C57-99E6-BEC8ECF038AD}" type="presParOf" srcId="{D22910E3-8BB6-4E1B-8E83-E935A6072B0D}" destId="{EF989588-8CB1-4980-8C37-FE3A30AF4607}" srcOrd="0" destOrd="0" presId="urn:microsoft.com/office/officeart/2005/8/layout/pyramid3"/>
    <dgm:cxn modelId="{0B00BEDF-4BEB-4155-A0B6-2340B79291B6}" type="presParOf" srcId="{D22910E3-8BB6-4E1B-8E83-E935A6072B0D}" destId="{481814A0-E502-4433-B12F-EE46BF25808B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DE7276-79BF-4C5F-9076-4FFF63DE1FCC}" type="doc">
      <dgm:prSet loTypeId="urn:microsoft.com/office/officeart/2005/8/layout/pyramid1" loCatId="pyramid" qsTypeId="urn:microsoft.com/office/officeart/2005/8/quickstyle/simple1" qsCatId="simple" csTypeId="urn:microsoft.com/office/officeart/2005/8/colors/accent1_3" csCatId="accent1" phldr="1"/>
      <dgm:spPr/>
    </dgm:pt>
    <dgm:pt modelId="{2C9BBAB8-2163-4C48-AC23-34EE8539F1DE}">
      <dgm:prSet phldrT="[Text]" custT="1"/>
      <dgm:spPr/>
      <dgm:t>
        <a:bodyPr/>
        <a:lstStyle/>
        <a:p>
          <a:endParaRPr lang="en-US" sz="2000" b="1" dirty="0">
            <a:solidFill>
              <a:schemeClr val="bg1"/>
            </a:solidFill>
          </a:endParaRPr>
        </a:p>
        <a:p>
          <a:endParaRPr lang="en-US" sz="2000" b="1" dirty="0">
            <a:solidFill>
              <a:schemeClr val="bg1"/>
            </a:solidFill>
          </a:endParaRPr>
        </a:p>
        <a:p>
          <a:r>
            <a:rPr lang="en-US" sz="2000" b="1" dirty="0">
              <a:solidFill>
                <a:schemeClr val="bg1"/>
              </a:solidFill>
            </a:rPr>
            <a:t>Intensive</a:t>
          </a:r>
        </a:p>
      </dgm:t>
    </dgm:pt>
    <dgm:pt modelId="{1685504E-6B47-484B-84F3-3CCC5B3AC28C}" type="parTrans" cxnId="{A00665E1-06B1-4906-A02A-73861215DC9E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BE5C2150-F93C-4D45-A949-52FD0D6B0C6E}" type="sibTrans" cxnId="{A00665E1-06B1-4906-A02A-73861215DC9E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62F34676-28D3-464B-BBE9-1A2A1117B10D}">
      <dgm:prSet phldrT="[Text]" custT="1"/>
      <dgm:spPr/>
      <dgm:t>
        <a:bodyPr/>
        <a:lstStyle/>
        <a:p>
          <a:r>
            <a:rPr lang="en-US" sz="3600" b="1" dirty="0">
              <a:solidFill>
                <a:srgbClr val="FFFF00"/>
              </a:solidFill>
            </a:rPr>
            <a:t>Targeted</a:t>
          </a:r>
        </a:p>
      </dgm:t>
    </dgm:pt>
    <dgm:pt modelId="{2D966392-593B-4C97-9548-30B1D9D6FDC1}" type="parTrans" cxnId="{CFD7AAC0-054D-4C76-B9AE-E6879107966D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5B34D586-13D4-47B4-A0A3-71B1148BE187}" type="sibTrans" cxnId="{CFD7AAC0-054D-4C76-B9AE-E6879107966D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8B6E0DAE-97AE-479F-8CC6-2FE4C220967B}">
      <dgm:prSet phldrT="[Text]" custT="1"/>
      <dgm:spPr/>
      <dgm:t>
        <a:bodyPr/>
        <a:lstStyle/>
        <a:p>
          <a:r>
            <a:rPr lang="en-US" sz="2000" b="1" dirty="0">
              <a:solidFill>
                <a:schemeClr val="bg1"/>
              </a:solidFill>
            </a:rPr>
            <a:t>Universal </a:t>
          </a:r>
        </a:p>
      </dgm:t>
    </dgm:pt>
    <dgm:pt modelId="{0882CCD5-A149-42CE-94CC-AD7468A0FA1A}" type="parTrans" cxnId="{9D6A0DDB-D2C8-4269-9D91-671DF29B30F4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54A54C13-A5E4-4A2A-B92E-F201408FF700}" type="sibTrans" cxnId="{9D6A0DDB-D2C8-4269-9D91-671DF29B30F4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32074349-5864-4DAB-8AFB-CA048BA2128D}" type="pres">
      <dgm:prSet presAssocID="{22DE7276-79BF-4C5F-9076-4FFF63DE1FCC}" presName="Name0" presStyleCnt="0">
        <dgm:presLayoutVars>
          <dgm:dir/>
          <dgm:animLvl val="lvl"/>
          <dgm:resizeHandles val="exact"/>
        </dgm:presLayoutVars>
      </dgm:prSet>
      <dgm:spPr/>
    </dgm:pt>
    <dgm:pt modelId="{C93BC299-E59B-4EBF-AE7D-4138560489AC}" type="pres">
      <dgm:prSet presAssocID="{2C9BBAB8-2163-4C48-AC23-34EE8539F1DE}" presName="Name8" presStyleCnt="0"/>
      <dgm:spPr/>
    </dgm:pt>
    <dgm:pt modelId="{F1F1A8F8-E8FA-4047-BEDE-19244AF99F82}" type="pres">
      <dgm:prSet presAssocID="{2C9BBAB8-2163-4C48-AC23-34EE8539F1DE}" presName="level" presStyleLbl="node1" presStyleIdx="0" presStyleCnt="3">
        <dgm:presLayoutVars>
          <dgm:chMax val="1"/>
          <dgm:bulletEnabled val="1"/>
        </dgm:presLayoutVars>
      </dgm:prSet>
      <dgm:spPr/>
    </dgm:pt>
    <dgm:pt modelId="{7BED9320-A57D-4E9E-A5E8-CA34DC4BCDAB}" type="pres">
      <dgm:prSet presAssocID="{2C9BBAB8-2163-4C48-AC23-34EE8539F1D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9DA1954-9932-4179-8108-4ED76A9BE342}" type="pres">
      <dgm:prSet presAssocID="{62F34676-28D3-464B-BBE9-1A2A1117B10D}" presName="Name8" presStyleCnt="0"/>
      <dgm:spPr/>
    </dgm:pt>
    <dgm:pt modelId="{AFB1004A-B527-4802-ACD7-39D94F0858F1}" type="pres">
      <dgm:prSet presAssocID="{62F34676-28D3-464B-BBE9-1A2A1117B10D}" presName="level" presStyleLbl="node1" presStyleIdx="1" presStyleCnt="3">
        <dgm:presLayoutVars>
          <dgm:chMax val="1"/>
          <dgm:bulletEnabled val="1"/>
        </dgm:presLayoutVars>
      </dgm:prSet>
      <dgm:spPr/>
    </dgm:pt>
    <dgm:pt modelId="{54DE7507-7848-41B5-8E09-87A427A74B89}" type="pres">
      <dgm:prSet presAssocID="{62F34676-28D3-464B-BBE9-1A2A1117B10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49B1790-0E61-4E2B-B26D-3BA4A308652D}" type="pres">
      <dgm:prSet presAssocID="{8B6E0DAE-97AE-479F-8CC6-2FE4C220967B}" presName="Name8" presStyleCnt="0"/>
      <dgm:spPr/>
    </dgm:pt>
    <dgm:pt modelId="{36B38618-7A49-4DB1-8C13-B62E54ED9789}" type="pres">
      <dgm:prSet presAssocID="{8B6E0DAE-97AE-479F-8CC6-2FE4C220967B}" presName="level" presStyleLbl="node1" presStyleIdx="2" presStyleCnt="3">
        <dgm:presLayoutVars>
          <dgm:chMax val="1"/>
          <dgm:bulletEnabled val="1"/>
        </dgm:presLayoutVars>
      </dgm:prSet>
      <dgm:spPr/>
    </dgm:pt>
    <dgm:pt modelId="{F854B060-8C9C-4647-A517-06DD66B2AA91}" type="pres">
      <dgm:prSet presAssocID="{8B6E0DAE-97AE-479F-8CC6-2FE4C220967B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FE5C1E2C-EFA5-4DCD-BFA6-9D2E4DF44312}" type="presOf" srcId="{8B6E0DAE-97AE-479F-8CC6-2FE4C220967B}" destId="{F854B060-8C9C-4647-A517-06DD66B2AA91}" srcOrd="1" destOrd="0" presId="urn:microsoft.com/office/officeart/2005/8/layout/pyramid1"/>
    <dgm:cxn modelId="{41ED6E31-E598-43C1-ACB4-32D739DC3ACF}" type="presOf" srcId="{2C9BBAB8-2163-4C48-AC23-34EE8539F1DE}" destId="{7BED9320-A57D-4E9E-A5E8-CA34DC4BCDAB}" srcOrd="1" destOrd="0" presId="urn:microsoft.com/office/officeart/2005/8/layout/pyramid1"/>
    <dgm:cxn modelId="{7DC50C32-0716-4CA2-AD92-03B76F8C5E98}" type="presOf" srcId="{22DE7276-79BF-4C5F-9076-4FFF63DE1FCC}" destId="{32074349-5864-4DAB-8AFB-CA048BA2128D}" srcOrd="0" destOrd="0" presId="urn:microsoft.com/office/officeart/2005/8/layout/pyramid1"/>
    <dgm:cxn modelId="{BCAE2150-F29C-43AF-8A00-5E8C6887A559}" type="presOf" srcId="{62F34676-28D3-464B-BBE9-1A2A1117B10D}" destId="{54DE7507-7848-41B5-8E09-87A427A74B89}" srcOrd="1" destOrd="0" presId="urn:microsoft.com/office/officeart/2005/8/layout/pyramid1"/>
    <dgm:cxn modelId="{31410559-E842-46A1-ABD6-353F3DAD727D}" type="presOf" srcId="{62F34676-28D3-464B-BBE9-1A2A1117B10D}" destId="{AFB1004A-B527-4802-ACD7-39D94F0858F1}" srcOrd="0" destOrd="0" presId="urn:microsoft.com/office/officeart/2005/8/layout/pyramid1"/>
    <dgm:cxn modelId="{CFD7AAC0-054D-4C76-B9AE-E6879107966D}" srcId="{22DE7276-79BF-4C5F-9076-4FFF63DE1FCC}" destId="{62F34676-28D3-464B-BBE9-1A2A1117B10D}" srcOrd="1" destOrd="0" parTransId="{2D966392-593B-4C97-9548-30B1D9D6FDC1}" sibTransId="{5B34D586-13D4-47B4-A0A3-71B1148BE187}"/>
    <dgm:cxn modelId="{9D6A0DDB-D2C8-4269-9D91-671DF29B30F4}" srcId="{22DE7276-79BF-4C5F-9076-4FFF63DE1FCC}" destId="{8B6E0DAE-97AE-479F-8CC6-2FE4C220967B}" srcOrd="2" destOrd="0" parTransId="{0882CCD5-A149-42CE-94CC-AD7468A0FA1A}" sibTransId="{54A54C13-A5E4-4A2A-B92E-F201408FF700}"/>
    <dgm:cxn modelId="{29C4ECDF-A328-4AA6-9DE1-4C97664831F1}" type="presOf" srcId="{2C9BBAB8-2163-4C48-AC23-34EE8539F1DE}" destId="{F1F1A8F8-E8FA-4047-BEDE-19244AF99F82}" srcOrd="0" destOrd="0" presId="urn:microsoft.com/office/officeart/2005/8/layout/pyramid1"/>
    <dgm:cxn modelId="{A00665E1-06B1-4906-A02A-73861215DC9E}" srcId="{22DE7276-79BF-4C5F-9076-4FFF63DE1FCC}" destId="{2C9BBAB8-2163-4C48-AC23-34EE8539F1DE}" srcOrd="0" destOrd="0" parTransId="{1685504E-6B47-484B-84F3-3CCC5B3AC28C}" sibTransId="{BE5C2150-F93C-4D45-A949-52FD0D6B0C6E}"/>
    <dgm:cxn modelId="{1036DCF8-AEF4-474A-B6E9-BEAFBB8A9439}" type="presOf" srcId="{8B6E0DAE-97AE-479F-8CC6-2FE4C220967B}" destId="{36B38618-7A49-4DB1-8C13-B62E54ED9789}" srcOrd="0" destOrd="0" presId="urn:microsoft.com/office/officeart/2005/8/layout/pyramid1"/>
    <dgm:cxn modelId="{BE32FB4E-2580-4BA6-A626-0C6BE69D8F10}" type="presParOf" srcId="{32074349-5864-4DAB-8AFB-CA048BA2128D}" destId="{C93BC299-E59B-4EBF-AE7D-4138560489AC}" srcOrd="0" destOrd="0" presId="urn:microsoft.com/office/officeart/2005/8/layout/pyramid1"/>
    <dgm:cxn modelId="{49EAD795-BC23-4225-AF6B-D87C8488CE5D}" type="presParOf" srcId="{C93BC299-E59B-4EBF-AE7D-4138560489AC}" destId="{F1F1A8F8-E8FA-4047-BEDE-19244AF99F82}" srcOrd="0" destOrd="0" presId="urn:microsoft.com/office/officeart/2005/8/layout/pyramid1"/>
    <dgm:cxn modelId="{83E97B37-12F5-45E3-AD18-8C9A0CE8BBE2}" type="presParOf" srcId="{C93BC299-E59B-4EBF-AE7D-4138560489AC}" destId="{7BED9320-A57D-4E9E-A5E8-CA34DC4BCDAB}" srcOrd="1" destOrd="0" presId="urn:microsoft.com/office/officeart/2005/8/layout/pyramid1"/>
    <dgm:cxn modelId="{44FAC105-7B3E-41A3-BE43-B679982A9980}" type="presParOf" srcId="{32074349-5864-4DAB-8AFB-CA048BA2128D}" destId="{19DA1954-9932-4179-8108-4ED76A9BE342}" srcOrd="1" destOrd="0" presId="urn:microsoft.com/office/officeart/2005/8/layout/pyramid1"/>
    <dgm:cxn modelId="{48E5C4F8-5B2C-403A-8E35-8E1BDE1640C8}" type="presParOf" srcId="{19DA1954-9932-4179-8108-4ED76A9BE342}" destId="{AFB1004A-B527-4802-ACD7-39D94F0858F1}" srcOrd="0" destOrd="0" presId="urn:microsoft.com/office/officeart/2005/8/layout/pyramid1"/>
    <dgm:cxn modelId="{49559137-8C8D-4661-B759-4CB5F46BE55B}" type="presParOf" srcId="{19DA1954-9932-4179-8108-4ED76A9BE342}" destId="{54DE7507-7848-41B5-8E09-87A427A74B89}" srcOrd="1" destOrd="0" presId="urn:microsoft.com/office/officeart/2005/8/layout/pyramid1"/>
    <dgm:cxn modelId="{6E2D1F3F-E314-450B-BFB4-E8BD193B58D1}" type="presParOf" srcId="{32074349-5864-4DAB-8AFB-CA048BA2128D}" destId="{C49B1790-0E61-4E2B-B26D-3BA4A308652D}" srcOrd="2" destOrd="0" presId="urn:microsoft.com/office/officeart/2005/8/layout/pyramid1"/>
    <dgm:cxn modelId="{0F0C85CB-F80F-49C2-8DB8-B4E5275C7849}" type="presParOf" srcId="{C49B1790-0E61-4E2B-B26D-3BA4A308652D}" destId="{36B38618-7A49-4DB1-8C13-B62E54ED9789}" srcOrd="0" destOrd="0" presId="urn:microsoft.com/office/officeart/2005/8/layout/pyramid1"/>
    <dgm:cxn modelId="{B03EECCC-0001-4AE1-8812-DAA44E49DC10}" type="presParOf" srcId="{C49B1790-0E61-4E2B-B26D-3BA4A308652D}" destId="{F854B060-8C9C-4647-A517-06DD66B2AA91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E308E75-6138-4619-AEC2-C9AC5F8D9455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209613-5C46-4503-808C-722753239F1A}">
      <dgm:prSet phldrT="[Text]" custT="1"/>
      <dgm:spPr/>
      <dgm:t>
        <a:bodyPr/>
        <a:lstStyle/>
        <a:p>
          <a:r>
            <a:rPr lang="en-US" sz="2800" dirty="0">
              <a:solidFill>
                <a:schemeClr val="bg1"/>
              </a:solidFill>
            </a:rPr>
            <a:t>Step 1- Gather and Inquire</a:t>
          </a:r>
        </a:p>
      </dgm:t>
    </dgm:pt>
    <dgm:pt modelId="{3E1CD328-0D9A-493A-AB1F-12426D4D7356}" type="parTrans" cxnId="{FCD70896-050F-4922-B2AE-AC45A4BFE62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2438E4C-F468-4F78-A5F1-BB299DC821E4}" type="sibTrans" cxnId="{FCD70896-050F-4922-B2AE-AC45A4BFE62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F3C2D40-02A2-4156-BF88-16AA1CB49B4C}">
      <dgm:prSet phldrT="[Text]" custT="1"/>
      <dgm:spPr/>
      <dgm:t>
        <a:bodyPr/>
        <a:lstStyle/>
        <a:p>
          <a:r>
            <a:rPr lang="en-US" sz="2800" dirty="0">
              <a:solidFill>
                <a:schemeClr val="bg1"/>
              </a:solidFill>
            </a:rPr>
            <a:t>Step 2- Investigate</a:t>
          </a:r>
        </a:p>
      </dgm:t>
    </dgm:pt>
    <dgm:pt modelId="{134EEC71-F535-45AB-BE8A-539C32D1E774}" type="parTrans" cxnId="{AE1817E2-C12B-4D6C-B2BD-E69B357A053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8E4A045-6780-47CF-B921-94CE614EFD6C}" type="sibTrans" cxnId="{AE1817E2-C12B-4D6C-B2BD-E69B357A053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9EC1B5D-FDA1-4E93-94F9-F54E7C47606A}">
      <dgm:prSet phldrT="[Text]" custT="1"/>
      <dgm:spPr/>
      <dgm:t>
        <a:bodyPr/>
        <a:lstStyle/>
        <a:p>
          <a:r>
            <a:rPr lang="en-US" sz="2800" dirty="0">
              <a:solidFill>
                <a:schemeClr val="bg1"/>
              </a:solidFill>
            </a:rPr>
            <a:t>Step 3- Plan</a:t>
          </a:r>
        </a:p>
      </dgm:t>
    </dgm:pt>
    <dgm:pt modelId="{7298B4B9-4242-4ECF-A986-D6A264C79A4E}" type="parTrans" cxnId="{B9292AA1-E351-4D66-B8EE-A976C426DC1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FE6704F-AD26-4691-9598-D3C6494F419D}" type="sibTrans" cxnId="{B9292AA1-E351-4D66-B8EE-A976C426DC1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03945DA-74C5-4DA1-832C-AE0B33A1DF6C}">
      <dgm:prSet custT="1"/>
      <dgm:spPr/>
      <dgm:t>
        <a:bodyPr/>
        <a:lstStyle/>
        <a:p>
          <a:r>
            <a:rPr lang="en-US" sz="2600" i="1" dirty="0">
              <a:solidFill>
                <a:srgbClr val="FFFF00"/>
              </a:solidFill>
            </a:rPr>
            <a:t>How can we address it?</a:t>
          </a:r>
        </a:p>
      </dgm:t>
    </dgm:pt>
    <dgm:pt modelId="{34F4BB83-0CE2-4DAA-B786-6558F363DD83}" type="parTrans" cxnId="{234193F4-B84D-4C7E-8E9F-BF40C4F5FE9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7B5C7CD-A6C7-4F6D-9F39-21014B6A61F9}" type="sibTrans" cxnId="{234193F4-B84D-4C7E-8E9F-BF40C4F5FE9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627889B-9E92-4744-88E6-4C045611542D}">
      <dgm:prSet phldrT="[Text]"/>
      <dgm:spPr/>
      <dgm:t>
        <a:bodyPr/>
        <a:lstStyle/>
        <a:p>
          <a:r>
            <a:rPr lang="en-US" sz="2600" i="1" dirty="0">
              <a:solidFill>
                <a:srgbClr val="FFFF00"/>
              </a:solidFill>
            </a:rPr>
            <a:t>What is occurring?</a:t>
          </a:r>
        </a:p>
      </dgm:t>
    </dgm:pt>
    <dgm:pt modelId="{6966B4D6-82A6-4B5F-BBDA-DD8662503F1E}" type="parTrans" cxnId="{416C7BE0-7A03-4D1C-B4E2-17BF7DA72597}">
      <dgm:prSet/>
      <dgm:spPr/>
      <dgm:t>
        <a:bodyPr/>
        <a:lstStyle/>
        <a:p>
          <a:endParaRPr lang="en-US"/>
        </a:p>
      </dgm:t>
    </dgm:pt>
    <dgm:pt modelId="{4CF7ACCA-CC35-481C-96D7-58FDB3A25F90}" type="sibTrans" cxnId="{416C7BE0-7A03-4D1C-B4E2-17BF7DA72597}">
      <dgm:prSet/>
      <dgm:spPr/>
      <dgm:t>
        <a:bodyPr/>
        <a:lstStyle/>
        <a:p>
          <a:endParaRPr lang="en-US"/>
        </a:p>
      </dgm:t>
    </dgm:pt>
    <dgm:pt modelId="{45EF8EF8-BB3A-4BE7-8072-92938774BB78}">
      <dgm:prSet phldrT="[Text]"/>
      <dgm:spPr/>
      <dgm:t>
        <a:bodyPr/>
        <a:lstStyle/>
        <a:p>
          <a:r>
            <a:rPr lang="en-US" sz="2600" i="1" dirty="0">
              <a:solidFill>
                <a:srgbClr val="FFFF00"/>
              </a:solidFill>
            </a:rPr>
            <a:t>Why is this happening?</a:t>
          </a:r>
        </a:p>
      </dgm:t>
    </dgm:pt>
    <dgm:pt modelId="{C55AFA2A-4D8E-42D5-835C-5663EBB86F30}" type="parTrans" cxnId="{90CEC83F-C553-4C4B-ABB3-C53F4883DE87}">
      <dgm:prSet/>
      <dgm:spPr/>
      <dgm:t>
        <a:bodyPr/>
        <a:lstStyle/>
        <a:p>
          <a:endParaRPr lang="en-US"/>
        </a:p>
      </dgm:t>
    </dgm:pt>
    <dgm:pt modelId="{21AC8D50-7F2F-4CC8-A590-3073A39AF4BB}" type="sibTrans" cxnId="{90CEC83F-C553-4C4B-ABB3-C53F4883DE87}">
      <dgm:prSet/>
      <dgm:spPr/>
      <dgm:t>
        <a:bodyPr/>
        <a:lstStyle/>
        <a:p>
          <a:endParaRPr lang="en-US"/>
        </a:p>
      </dgm:t>
    </dgm:pt>
    <dgm:pt modelId="{876A127A-BA8A-4229-93AC-FDE46BDC94A9}" type="pres">
      <dgm:prSet presAssocID="{4E308E75-6138-4619-AEC2-C9AC5F8D9455}" presName="Name0" presStyleCnt="0">
        <dgm:presLayoutVars>
          <dgm:dir/>
          <dgm:resizeHandles val="exact"/>
        </dgm:presLayoutVars>
      </dgm:prSet>
      <dgm:spPr/>
    </dgm:pt>
    <dgm:pt modelId="{10ADDD40-4B5D-42FA-9B47-78C2B7D01FC7}" type="pres">
      <dgm:prSet presAssocID="{B4209613-5C46-4503-808C-722753239F1A}" presName="parAndChTx" presStyleLbl="node1" presStyleIdx="0" presStyleCnt="3">
        <dgm:presLayoutVars>
          <dgm:bulletEnabled val="1"/>
        </dgm:presLayoutVars>
      </dgm:prSet>
      <dgm:spPr/>
    </dgm:pt>
    <dgm:pt modelId="{6D3E0A47-8E6D-416B-95CB-4755877D37E8}" type="pres">
      <dgm:prSet presAssocID="{B2438E4C-F468-4F78-A5F1-BB299DC821E4}" presName="parAndChSpace" presStyleCnt="0"/>
      <dgm:spPr/>
    </dgm:pt>
    <dgm:pt modelId="{EBEB5CC9-8A0E-4662-89CA-3F70D35AAB50}" type="pres">
      <dgm:prSet presAssocID="{CF3C2D40-02A2-4156-BF88-16AA1CB49B4C}" presName="parAndChTx" presStyleLbl="node1" presStyleIdx="1" presStyleCnt="3">
        <dgm:presLayoutVars>
          <dgm:bulletEnabled val="1"/>
        </dgm:presLayoutVars>
      </dgm:prSet>
      <dgm:spPr/>
    </dgm:pt>
    <dgm:pt modelId="{9DEAA3BA-0AE2-46C2-B7C0-66694419EB5D}" type="pres">
      <dgm:prSet presAssocID="{58E4A045-6780-47CF-B921-94CE614EFD6C}" presName="parAndChSpace" presStyleCnt="0"/>
      <dgm:spPr/>
    </dgm:pt>
    <dgm:pt modelId="{5924B4BE-3223-4C07-8CD5-8558BD3E063B}" type="pres">
      <dgm:prSet presAssocID="{F9EC1B5D-FDA1-4E93-94F9-F54E7C47606A}" presName="parAndChTx" presStyleLbl="node1" presStyleIdx="2" presStyleCnt="3">
        <dgm:presLayoutVars>
          <dgm:bulletEnabled val="1"/>
        </dgm:presLayoutVars>
      </dgm:prSet>
      <dgm:spPr/>
    </dgm:pt>
  </dgm:ptLst>
  <dgm:cxnLst>
    <dgm:cxn modelId="{BA839E2B-1CAD-43B9-B4EE-671E44285D35}" type="presOf" srcId="{F9EC1B5D-FDA1-4E93-94F9-F54E7C47606A}" destId="{5924B4BE-3223-4C07-8CD5-8558BD3E063B}" srcOrd="0" destOrd="0" presId="urn:microsoft.com/office/officeart/2005/8/layout/hChevron3"/>
    <dgm:cxn modelId="{5BB7AF2F-453B-4C28-BA91-DED27739E39D}" type="presOf" srcId="{E03945DA-74C5-4DA1-832C-AE0B33A1DF6C}" destId="{5924B4BE-3223-4C07-8CD5-8558BD3E063B}" srcOrd="0" destOrd="1" presId="urn:microsoft.com/office/officeart/2005/8/layout/hChevron3"/>
    <dgm:cxn modelId="{7D8A173F-41CC-421C-B4C1-0AC967643449}" type="presOf" srcId="{45EF8EF8-BB3A-4BE7-8072-92938774BB78}" destId="{EBEB5CC9-8A0E-4662-89CA-3F70D35AAB50}" srcOrd="0" destOrd="1" presId="urn:microsoft.com/office/officeart/2005/8/layout/hChevron3"/>
    <dgm:cxn modelId="{90CEC83F-C553-4C4B-ABB3-C53F4883DE87}" srcId="{CF3C2D40-02A2-4156-BF88-16AA1CB49B4C}" destId="{45EF8EF8-BB3A-4BE7-8072-92938774BB78}" srcOrd="0" destOrd="0" parTransId="{C55AFA2A-4D8E-42D5-835C-5663EBB86F30}" sibTransId="{21AC8D50-7F2F-4CC8-A590-3073A39AF4BB}"/>
    <dgm:cxn modelId="{B39B2864-8972-46E5-996C-BC4600B25C67}" type="presOf" srcId="{B4209613-5C46-4503-808C-722753239F1A}" destId="{10ADDD40-4B5D-42FA-9B47-78C2B7D01FC7}" srcOrd="0" destOrd="0" presId="urn:microsoft.com/office/officeart/2005/8/layout/hChevron3"/>
    <dgm:cxn modelId="{FF27C487-BAAB-4C32-84FD-E8268F2F3782}" type="presOf" srcId="{CF3C2D40-02A2-4156-BF88-16AA1CB49B4C}" destId="{EBEB5CC9-8A0E-4662-89CA-3F70D35AAB50}" srcOrd="0" destOrd="0" presId="urn:microsoft.com/office/officeart/2005/8/layout/hChevron3"/>
    <dgm:cxn modelId="{FCD70896-050F-4922-B2AE-AC45A4BFE62E}" srcId="{4E308E75-6138-4619-AEC2-C9AC5F8D9455}" destId="{B4209613-5C46-4503-808C-722753239F1A}" srcOrd="0" destOrd="0" parTransId="{3E1CD328-0D9A-493A-AB1F-12426D4D7356}" sibTransId="{B2438E4C-F468-4F78-A5F1-BB299DC821E4}"/>
    <dgm:cxn modelId="{B9292AA1-E351-4D66-B8EE-A976C426DC1B}" srcId="{4E308E75-6138-4619-AEC2-C9AC5F8D9455}" destId="{F9EC1B5D-FDA1-4E93-94F9-F54E7C47606A}" srcOrd="2" destOrd="0" parTransId="{7298B4B9-4242-4ECF-A986-D6A264C79A4E}" sibTransId="{0FE6704F-AD26-4691-9598-D3C6494F419D}"/>
    <dgm:cxn modelId="{B9B389B1-3D67-4012-B43A-5319F279C0A1}" type="presOf" srcId="{4E308E75-6138-4619-AEC2-C9AC5F8D9455}" destId="{876A127A-BA8A-4229-93AC-FDE46BDC94A9}" srcOrd="0" destOrd="0" presId="urn:microsoft.com/office/officeart/2005/8/layout/hChevron3"/>
    <dgm:cxn modelId="{416C7BE0-7A03-4D1C-B4E2-17BF7DA72597}" srcId="{B4209613-5C46-4503-808C-722753239F1A}" destId="{F627889B-9E92-4744-88E6-4C045611542D}" srcOrd="0" destOrd="0" parTransId="{6966B4D6-82A6-4B5F-BBDA-DD8662503F1E}" sibTransId="{4CF7ACCA-CC35-481C-96D7-58FDB3A25F90}"/>
    <dgm:cxn modelId="{AE1817E2-C12B-4D6C-B2BD-E69B357A0539}" srcId="{4E308E75-6138-4619-AEC2-C9AC5F8D9455}" destId="{CF3C2D40-02A2-4156-BF88-16AA1CB49B4C}" srcOrd="1" destOrd="0" parTransId="{134EEC71-F535-45AB-BE8A-539C32D1E774}" sibTransId="{58E4A045-6780-47CF-B921-94CE614EFD6C}"/>
    <dgm:cxn modelId="{234193F4-B84D-4C7E-8E9F-BF40C4F5FE93}" srcId="{F9EC1B5D-FDA1-4E93-94F9-F54E7C47606A}" destId="{E03945DA-74C5-4DA1-832C-AE0B33A1DF6C}" srcOrd="0" destOrd="0" parTransId="{34F4BB83-0CE2-4DAA-B786-6558F363DD83}" sibTransId="{97B5C7CD-A6C7-4F6D-9F39-21014B6A61F9}"/>
    <dgm:cxn modelId="{36F6CEFF-51BC-4815-A43D-D17B723FB892}" type="presOf" srcId="{F627889B-9E92-4744-88E6-4C045611542D}" destId="{10ADDD40-4B5D-42FA-9B47-78C2B7D01FC7}" srcOrd="0" destOrd="1" presId="urn:microsoft.com/office/officeart/2005/8/layout/hChevron3"/>
    <dgm:cxn modelId="{BD3F2F3B-FBC8-4EFD-A862-AA682411915C}" type="presParOf" srcId="{876A127A-BA8A-4229-93AC-FDE46BDC94A9}" destId="{10ADDD40-4B5D-42FA-9B47-78C2B7D01FC7}" srcOrd="0" destOrd="0" presId="urn:microsoft.com/office/officeart/2005/8/layout/hChevron3"/>
    <dgm:cxn modelId="{4AFA5469-C387-44B3-982F-42FDE523DD66}" type="presParOf" srcId="{876A127A-BA8A-4229-93AC-FDE46BDC94A9}" destId="{6D3E0A47-8E6D-416B-95CB-4755877D37E8}" srcOrd="1" destOrd="0" presId="urn:microsoft.com/office/officeart/2005/8/layout/hChevron3"/>
    <dgm:cxn modelId="{A92D2512-41E4-4292-A93F-4ADB5D6B16DF}" type="presParOf" srcId="{876A127A-BA8A-4229-93AC-FDE46BDC94A9}" destId="{EBEB5CC9-8A0E-4662-89CA-3F70D35AAB50}" srcOrd="2" destOrd="0" presId="urn:microsoft.com/office/officeart/2005/8/layout/hChevron3"/>
    <dgm:cxn modelId="{B29644E9-418C-4D5B-946B-FA40DD7BE81E}" type="presParOf" srcId="{876A127A-BA8A-4229-93AC-FDE46BDC94A9}" destId="{9DEAA3BA-0AE2-46C2-B7C0-66694419EB5D}" srcOrd="3" destOrd="0" presId="urn:microsoft.com/office/officeart/2005/8/layout/hChevron3"/>
    <dgm:cxn modelId="{756B4686-07EB-434B-9D36-06E1B4BF189C}" type="presParOf" srcId="{876A127A-BA8A-4229-93AC-FDE46BDC94A9}" destId="{5924B4BE-3223-4C07-8CD5-8558BD3E063B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E76AF17-52BA-4A7A-9954-BD04E94E62B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10287D8B-B7CA-4A30-B167-24F8735DA910}">
      <dgm:prSet/>
      <dgm:spPr/>
      <dgm:t>
        <a:bodyPr/>
        <a:lstStyle/>
        <a:p>
          <a:pPr rtl="0"/>
          <a:r>
            <a:rPr lang="en-US" dirty="0">
              <a:solidFill>
                <a:schemeClr val="bg1"/>
              </a:solidFill>
            </a:rPr>
            <a:t>Step 4: Implementation and </a:t>
          </a:r>
          <a:r>
            <a:rPr lang="en-US" dirty="0">
              <a:solidFill>
                <a:schemeClr val="bg1"/>
              </a:solidFill>
              <a:latin typeface="Arial" panose="020B0604020202020204"/>
            </a:rPr>
            <a:t>Progress</a:t>
          </a:r>
          <a:r>
            <a:rPr lang="en-US" dirty="0">
              <a:solidFill>
                <a:schemeClr val="bg1"/>
              </a:solidFill>
            </a:rPr>
            <a:t> Monitoring</a:t>
          </a:r>
          <a:endParaRPr lang="en-US" dirty="0"/>
        </a:p>
      </dgm:t>
    </dgm:pt>
    <dgm:pt modelId="{E45F917F-7CC9-4116-BEBA-BB3D16A561F9}" type="parTrans" cxnId="{47B205A4-BD8D-43D0-8365-FE53BB8B3A11}">
      <dgm:prSet/>
      <dgm:spPr/>
      <dgm:t>
        <a:bodyPr/>
        <a:lstStyle/>
        <a:p>
          <a:endParaRPr lang="en-US"/>
        </a:p>
      </dgm:t>
    </dgm:pt>
    <dgm:pt modelId="{48E4AC87-6C47-443D-80F6-1BAC4C5E0624}" type="sibTrans" cxnId="{47B205A4-BD8D-43D0-8365-FE53BB8B3A11}">
      <dgm:prSet/>
      <dgm:spPr/>
      <dgm:t>
        <a:bodyPr/>
        <a:lstStyle/>
        <a:p>
          <a:endParaRPr lang="en-US" dirty="0"/>
        </a:p>
      </dgm:t>
    </dgm:pt>
    <dgm:pt modelId="{2FBF4671-A6EF-44E4-AEC0-61D3563F8E59}">
      <dgm:prSet phldrT="[Text]"/>
      <dgm:spPr/>
      <dgm:t>
        <a:bodyPr/>
        <a:lstStyle/>
        <a:p>
          <a:r>
            <a:rPr lang="en-US" dirty="0"/>
            <a:t>Collect and Review Local Data Regularly</a:t>
          </a:r>
        </a:p>
        <a:p>
          <a:r>
            <a:rPr lang="en-US" i="1" dirty="0">
              <a:solidFill>
                <a:srgbClr val="FFFF00"/>
              </a:solidFill>
            </a:rPr>
            <a:t>Is the CIM Plan improving student outcomes?</a:t>
          </a:r>
        </a:p>
      </dgm:t>
    </dgm:pt>
    <dgm:pt modelId="{AA8C75F5-02FC-4BFC-BEF0-D610E08056BB}" type="parTrans" cxnId="{E25D9C47-5B23-4491-A5F0-C269251B0E55}">
      <dgm:prSet/>
      <dgm:spPr/>
      <dgm:t>
        <a:bodyPr/>
        <a:lstStyle/>
        <a:p>
          <a:endParaRPr lang="en-US"/>
        </a:p>
      </dgm:t>
    </dgm:pt>
    <dgm:pt modelId="{CC33FACA-5EB0-4740-A869-354814F8074C}" type="sibTrans" cxnId="{E25D9C47-5B23-4491-A5F0-C269251B0E55}">
      <dgm:prSet/>
      <dgm:spPr/>
      <dgm:t>
        <a:bodyPr/>
        <a:lstStyle/>
        <a:p>
          <a:endParaRPr lang="en-US" dirty="0"/>
        </a:p>
      </dgm:t>
    </dgm:pt>
    <dgm:pt modelId="{E32E1B4D-D9DB-46BA-BA23-9291754D0581}">
      <dgm:prSet phldrT="[Text]"/>
      <dgm:spPr/>
      <dgm:t>
        <a:bodyPr/>
        <a:lstStyle/>
        <a:p>
          <a:endParaRPr lang="en-US" dirty="0"/>
        </a:p>
        <a:p>
          <a:endParaRPr lang="en-US" dirty="0"/>
        </a:p>
      </dgm:t>
    </dgm:pt>
    <dgm:pt modelId="{7A30D6D1-C40E-4EA8-9BF1-FDEDC9B4742E}" type="parTrans" cxnId="{602B8A6E-EB0B-4F5A-9481-3811ED366421}">
      <dgm:prSet/>
      <dgm:spPr/>
      <dgm:t>
        <a:bodyPr/>
        <a:lstStyle/>
        <a:p>
          <a:endParaRPr lang="en-US"/>
        </a:p>
      </dgm:t>
    </dgm:pt>
    <dgm:pt modelId="{535B9FA8-D480-466D-BD82-F2B1E40BE661}" type="sibTrans" cxnId="{602B8A6E-EB0B-4F5A-9481-3811ED366421}">
      <dgm:prSet/>
      <dgm:spPr/>
      <dgm:t>
        <a:bodyPr/>
        <a:lstStyle/>
        <a:p>
          <a:endParaRPr lang="en-US"/>
        </a:p>
      </dgm:t>
    </dgm:pt>
    <dgm:pt modelId="{C889C4DC-D6F5-4A5E-813A-3B9B240B9E99}">
      <dgm:prSet phldrT="[Text]"/>
      <dgm:spPr/>
      <dgm:t>
        <a:bodyPr/>
        <a:lstStyle/>
        <a:p>
          <a:r>
            <a:rPr lang="en-US" dirty="0"/>
            <a:t>Implement CIM Activities and Track Progress</a:t>
          </a:r>
        </a:p>
      </dgm:t>
    </dgm:pt>
    <dgm:pt modelId="{468A633D-5805-4B02-975F-6FB5297CB8EE}" type="sibTrans" cxnId="{1AE8BFEC-F006-435D-A8A1-6E7FED9C2F3E}">
      <dgm:prSet/>
      <dgm:spPr/>
      <dgm:t>
        <a:bodyPr/>
        <a:lstStyle/>
        <a:p>
          <a:endParaRPr lang="en-US" dirty="0"/>
        </a:p>
      </dgm:t>
    </dgm:pt>
    <dgm:pt modelId="{4C9A434D-8336-4E68-A59C-6B82CA5CC5B6}" type="parTrans" cxnId="{1AE8BFEC-F006-435D-A8A1-6E7FED9C2F3E}">
      <dgm:prSet/>
      <dgm:spPr/>
      <dgm:t>
        <a:bodyPr/>
        <a:lstStyle/>
        <a:p>
          <a:endParaRPr lang="en-US"/>
        </a:p>
      </dgm:t>
    </dgm:pt>
    <dgm:pt modelId="{B03E932C-7B9F-41BB-91F7-EF395C5D9E37}" type="pres">
      <dgm:prSet presAssocID="{9E76AF17-52BA-4A7A-9954-BD04E94E62B7}" presName="Name0" presStyleCnt="0">
        <dgm:presLayoutVars>
          <dgm:dir/>
          <dgm:resizeHandles val="exact"/>
        </dgm:presLayoutVars>
      </dgm:prSet>
      <dgm:spPr/>
    </dgm:pt>
    <dgm:pt modelId="{A7E53740-DD10-4D1C-A53B-C3EA5AD3D33E}" type="pres">
      <dgm:prSet presAssocID="{10287D8B-B7CA-4A30-B167-24F8735DA910}" presName="node" presStyleLbl="node1" presStyleIdx="0" presStyleCnt="4">
        <dgm:presLayoutVars>
          <dgm:bulletEnabled val="1"/>
        </dgm:presLayoutVars>
      </dgm:prSet>
      <dgm:spPr/>
    </dgm:pt>
    <dgm:pt modelId="{D33BD63C-1B13-4299-A5E1-F6A0D672DA66}" type="pres">
      <dgm:prSet presAssocID="{48E4AC87-6C47-443D-80F6-1BAC4C5E0624}" presName="sibTrans" presStyleLbl="sibTrans2D1" presStyleIdx="0" presStyleCnt="3"/>
      <dgm:spPr/>
    </dgm:pt>
    <dgm:pt modelId="{002E2E38-97B8-474C-B5F3-4ADDE5C49184}" type="pres">
      <dgm:prSet presAssocID="{48E4AC87-6C47-443D-80F6-1BAC4C5E0624}" presName="connectorText" presStyleLbl="sibTrans2D1" presStyleIdx="0" presStyleCnt="3"/>
      <dgm:spPr/>
    </dgm:pt>
    <dgm:pt modelId="{77740C78-3F8D-47D9-A7E9-335BD440C5FB}" type="pres">
      <dgm:prSet presAssocID="{C889C4DC-D6F5-4A5E-813A-3B9B240B9E99}" presName="node" presStyleLbl="node1" presStyleIdx="1" presStyleCnt="4">
        <dgm:presLayoutVars>
          <dgm:bulletEnabled val="1"/>
        </dgm:presLayoutVars>
      </dgm:prSet>
      <dgm:spPr/>
    </dgm:pt>
    <dgm:pt modelId="{76FD88B3-A8EA-4445-BD6C-F4A71924CA91}" type="pres">
      <dgm:prSet presAssocID="{468A633D-5805-4B02-975F-6FB5297CB8EE}" presName="sibTrans" presStyleLbl="sibTrans2D1" presStyleIdx="1" presStyleCnt="3"/>
      <dgm:spPr/>
    </dgm:pt>
    <dgm:pt modelId="{CC320DA7-23C9-43F1-B925-30716EE6B020}" type="pres">
      <dgm:prSet presAssocID="{468A633D-5805-4B02-975F-6FB5297CB8EE}" presName="connectorText" presStyleLbl="sibTrans2D1" presStyleIdx="1" presStyleCnt="3"/>
      <dgm:spPr/>
    </dgm:pt>
    <dgm:pt modelId="{F2A4EDB4-0EEC-4783-8509-4A4F27CD912B}" type="pres">
      <dgm:prSet presAssocID="{2FBF4671-A6EF-44E4-AEC0-61D3563F8E59}" presName="node" presStyleLbl="node1" presStyleIdx="2" presStyleCnt="4">
        <dgm:presLayoutVars>
          <dgm:bulletEnabled val="1"/>
        </dgm:presLayoutVars>
      </dgm:prSet>
      <dgm:spPr/>
    </dgm:pt>
    <dgm:pt modelId="{2D060230-FAEF-4696-9707-9E03F8C21295}" type="pres">
      <dgm:prSet presAssocID="{CC33FACA-5EB0-4740-A869-354814F8074C}" presName="sibTrans" presStyleLbl="sibTrans2D1" presStyleIdx="2" presStyleCnt="3"/>
      <dgm:spPr/>
    </dgm:pt>
    <dgm:pt modelId="{00526DED-71FA-4CA0-AA42-60BFF167E09D}" type="pres">
      <dgm:prSet presAssocID="{CC33FACA-5EB0-4740-A869-354814F8074C}" presName="connectorText" presStyleLbl="sibTrans2D1" presStyleIdx="2" presStyleCnt="3"/>
      <dgm:spPr/>
    </dgm:pt>
    <dgm:pt modelId="{519162B9-2BD6-400C-8823-05911C5E0E6D}" type="pres">
      <dgm:prSet presAssocID="{E32E1B4D-D9DB-46BA-BA23-9291754D0581}" presName="node" presStyleLbl="node1" presStyleIdx="3" presStyleCnt="4">
        <dgm:presLayoutVars>
          <dgm:bulletEnabled val="1"/>
        </dgm:presLayoutVars>
      </dgm:prSet>
      <dgm:spPr/>
    </dgm:pt>
  </dgm:ptLst>
  <dgm:cxnLst>
    <dgm:cxn modelId="{64F62115-554A-42EB-9511-CD7B1306E89C}" type="presOf" srcId="{CC33FACA-5EB0-4740-A869-354814F8074C}" destId="{2D060230-FAEF-4696-9707-9E03F8C21295}" srcOrd="0" destOrd="0" presId="urn:microsoft.com/office/officeart/2005/8/layout/process1"/>
    <dgm:cxn modelId="{2B0ABC5F-2BB6-44E3-8ECD-1243D06E3D52}" type="presOf" srcId="{9E76AF17-52BA-4A7A-9954-BD04E94E62B7}" destId="{B03E932C-7B9F-41BB-91F7-EF395C5D9E37}" srcOrd="0" destOrd="0" presId="urn:microsoft.com/office/officeart/2005/8/layout/process1"/>
    <dgm:cxn modelId="{C5420343-E895-4581-9097-E5A69394590E}" type="presOf" srcId="{CC33FACA-5EB0-4740-A869-354814F8074C}" destId="{00526DED-71FA-4CA0-AA42-60BFF167E09D}" srcOrd="1" destOrd="0" presId="urn:microsoft.com/office/officeart/2005/8/layout/process1"/>
    <dgm:cxn modelId="{E25D9C47-5B23-4491-A5F0-C269251B0E55}" srcId="{9E76AF17-52BA-4A7A-9954-BD04E94E62B7}" destId="{2FBF4671-A6EF-44E4-AEC0-61D3563F8E59}" srcOrd="2" destOrd="0" parTransId="{AA8C75F5-02FC-4BFC-BEF0-D610E08056BB}" sibTransId="{CC33FACA-5EB0-4740-A869-354814F8074C}"/>
    <dgm:cxn modelId="{5B863068-3894-48CA-9FDF-06326E307521}" type="presOf" srcId="{48E4AC87-6C47-443D-80F6-1BAC4C5E0624}" destId="{002E2E38-97B8-474C-B5F3-4ADDE5C49184}" srcOrd="1" destOrd="0" presId="urn:microsoft.com/office/officeart/2005/8/layout/process1"/>
    <dgm:cxn modelId="{602B8A6E-EB0B-4F5A-9481-3811ED366421}" srcId="{9E76AF17-52BA-4A7A-9954-BD04E94E62B7}" destId="{E32E1B4D-D9DB-46BA-BA23-9291754D0581}" srcOrd="3" destOrd="0" parTransId="{7A30D6D1-C40E-4EA8-9BF1-FDEDC9B4742E}" sibTransId="{535B9FA8-D480-466D-BD82-F2B1E40BE661}"/>
    <dgm:cxn modelId="{0836EBA2-90B3-4C35-ABE6-CE6A196F480D}" type="presOf" srcId="{48E4AC87-6C47-443D-80F6-1BAC4C5E0624}" destId="{D33BD63C-1B13-4299-A5E1-F6A0D672DA66}" srcOrd="0" destOrd="0" presId="urn:microsoft.com/office/officeart/2005/8/layout/process1"/>
    <dgm:cxn modelId="{47B205A4-BD8D-43D0-8365-FE53BB8B3A11}" srcId="{9E76AF17-52BA-4A7A-9954-BD04E94E62B7}" destId="{10287D8B-B7CA-4A30-B167-24F8735DA910}" srcOrd="0" destOrd="0" parTransId="{E45F917F-7CC9-4116-BEBA-BB3D16A561F9}" sibTransId="{48E4AC87-6C47-443D-80F6-1BAC4C5E0624}"/>
    <dgm:cxn modelId="{48510BB0-4D12-424A-A97F-D4E87181488C}" type="presOf" srcId="{468A633D-5805-4B02-975F-6FB5297CB8EE}" destId="{76FD88B3-A8EA-4445-BD6C-F4A71924CA91}" srcOrd="0" destOrd="0" presId="urn:microsoft.com/office/officeart/2005/8/layout/process1"/>
    <dgm:cxn modelId="{B7D0E4CE-DFD0-4814-9D9D-5204B8751624}" type="presOf" srcId="{468A633D-5805-4B02-975F-6FB5297CB8EE}" destId="{CC320DA7-23C9-43F1-B925-30716EE6B020}" srcOrd="1" destOrd="0" presId="urn:microsoft.com/office/officeart/2005/8/layout/process1"/>
    <dgm:cxn modelId="{C4B7D5D3-62DE-4BE8-AE5A-D847355CC175}" type="presOf" srcId="{C889C4DC-D6F5-4A5E-813A-3B9B240B9E99}" destId="{77740C78-3F8D-47D9-A7E9-335BD440C5FB}" srcOrd="0" destOrd="0" presId="urn:microsoft.com/office/officeart/2005/8/layout/process1"/>
    <dgm:cxn modelId="{8D5BE0D4-E23D-4649-9D5E-FEAFC1139DB8}" type="presOf" srcId="{E32E1B4D-D9DB-46BA-BA23-9291754D0581}" destId="{519162B9-2BD6-400C-8823-05911C5E0E6D}" srcOrd="0" destOrd="0" presId="urn:microsoft.com/office/officeart/2005/8/layout/process1"/>
    <dgm:cxn modelId="{1AE8BFEC-F006-435D-A8A1-6E7FED9C2F3E}" srcId="{9E76AF17-52BA-4A7A-9954-BD04E94E62B7}" destId="{C889C4DC-D6F5-4A5E-813A-3B9B240B9E99}" srcOrd="1" destOrd="0" parTransId="{4C9A434D-8336-4E68-A59C-6B82CA5CC5B6}" sibTransId="{468A633D-5805-4B02-975F-6FB5297CB8EE}"/>
    <dgm:cxn modelId="{E7DA75F2-A224-4E77-A8F7-273FBDC87101}" type="presOf" srcId="{10287D8B-B7CA-4A30-B167-24F8735DA910}" destId="{A7E53740-DD10-4D1C-A53B-C3EA5AD3D33E}" srcOrd="0" destOrd="0" presId="urn:microsoft.com/office/officeart/2005/8/layout/process1"/>
    <dgm:cxn modelId="{53BC35FA-17F3-4578-B337-72C602BABE72}" type="presOf" srcId="{2FBF4671-A6EF-44E4-AEC0-61D3563F8E59}" destId="{F2A4EDB4-0EEC-4783-8509-4A4F27CD912B}" srcOrd="0" destOrd="0" presId="urn:microsoft.com/office/officeart/2005/8/layout/process1"/>
    <dgm:cxn modelId="{2DBDC6A9-2AF2-4595-9632-56AE39B49982}" type="presParOf" srcId="{B03E932C-7B9F-41BB-91F7-EF395C5D9E37}" destId="{A7E53740-DD10-4D1C-A53B-C3EA5AD3D33E}" srcOrd="0" destOrd="0" presId="urn:microsoft.com/office/officeart/2005/8/layout/process1"/>
    <dgm:cxn modelId="{89B4F8FD-7948-478E-A464-C361344DC112}" type="presParOf" srcId="{B03E932C-7B9F-41BB-91F7-EF395C5D9E37}" destId="{D33BD63C-1B13-4299-A5E1-F6A0D672DA66}" srcOrd="1" destOrd="0" presId="urn:microsoft.com/office/officeart/2005/8/layout/process1"/>
    <dgm:cxn modelId="{EA0F6160-9042-4A78-A717-4205075A5553}" type="presParOf" srcId="{D33BD63C-1B13-4299-A5E1-F6A0D672DA66}" destId="{002E2E38-97B8-474C-B5F3-4ADDE5C49184}" srcOrd="0" destOrd="0" presId="urn:microsoft.com/office/officeart/2005/8/layout/process1"/>
    <dgm:cxn modelId="{2B300902-070C-4C2A-8991-92B781CC5C84}" type="presParOf" srcId="{B03E932C-7B9F-41BB-91F7-EF395C5D9E37}" destId="{77740C78-3F8D-47D9-A7E9-335BD440C5FB}" srcOrd="2" destOrd="0" presId="urn:microsoft.com/office/officeart/2005/8/layout/process1"/>
    <dgm:cxn modelId="{7DD39805-A273-46A8-9931-5A327D5F5C89}" type="presParOf" srcId="{B03E932C-7B9F-41BB-91F7-EF395C5D9E37}" destId="{76FD88B3-A8EA-4445-BD6C-F4A71924CA91}" srcOrd="3" destOrd="0" presId="urn:microsoft.com/office/officeart/2005/8/layout/process1"/>
    <dgm:cxn modelId="{48F3EC11-2421-46E4-B34E-FF15D5AFAD80}" type="presParOf" srcId="{76FD88B3-A8EA-4445-BD6C-F4A71924CA91}" destId="{CC320DA7-23C9-43F1-B925-30716EE6B020}" srcOrd="0" destOrd="0" presId="urn:microsoft.com/office/officeart/2005/8/layout/process1"/>
    <dgm:cxn modelId="{FF5CF3AB-64F8-4FF6-BFFC-29E93409560B}" type="presParOf" srcId="{B03E932C-7B9F-41BB-91F7-EF395C5D9E37}" destId="{F2A4EDB4-0EEC-4783-8509-4A4F27CD912B}" srcOrd="4" destOrd="0" presId="urn:microsoft.com/office/officeart/2005/8/layout/process1"/>
    <dgm:cxn modelId="{7D51E34A-C46F-4E02-82AD-D9AB6B0D3266}" type="presParOf" srcId="{B03E932C-7B9F-41BB-91F7-EF395C5D9E37}" destId="{2D060230-FAEF-4696-9707-9E03F8C21295}" srcOrd="5" destOrd="0" presId="urn:microsoft.com/office/officeart/2005/8/layout/process1"/>
    <dgm:cxn modelId="{43892D1D-A1EB-44D8-AB11-EEEB24CE730B}" type="presParOf" srcId="{2D060230-FAEF-4696-9707-9E03F8C21295}" destId="{00526DED-71FA-4CA0-AA42-60BFF167E09D}" srcOrd="0" destOrd="0" presId="urn:microsoft.com/office/officeart/2005/8/layout/process1"/>
    <dgm:cxn modelId="{CAE361F6-8C18-477E-A816-9B521B38F62A}" type="presParOf" srcId="{B03E932C-7B9F-41BB-91F7-EF395C5D9E37}" destId="{519162B9-2BD6-400C-8823-05911C5E0E6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83C0CF2-7365-44FE-AA80-F7B84A234051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A95B40-DEBF-4CC3-8687-CB685657505B}">
      <dgm:prSet phldrT="[Text]"/>
      <dgm:spPr/>
      <dgm:t>
        <a:bodyPr/>
        <a:lstStyle/>
        <a:p>
          <a:pPr rtl="0">
            <a:buNone/>
          </a:pPr>
          <a:r>
            <a:rPr lang="en-US" dirty="0">
              <a:latin typeface="Arial" panose="020B0604020202020204"/>
            </a:rPr>
            <a:t>March </a:t>
          </a:r>
        </a:p>
      </dgm:t>
    </dgm:pt>
    <dgm:pt modelId="{1F6960BD-60B8-4C6C-857F-3AC8137FEC4B}" type="parTrans" cxnId="{8CAF049E-3ECA-4FAE-9EED-3899A44E8E93}">
      <dgm:prSet/>
      <dgm:spPr/>
      <dgm:t>
        <a:bodyPr/>
        <a:lstStyle/>
        <a:p>
          <a:endParaRPr lang="en-US"/>
        </a:p>
      </dgm:t>
    </dgm:pt>
    <dgm:pt modelId="{915A74A9-E51D-4362-82DB-8993EE9C2A95}" type="sibTrans" cxnId="{8CAF049E-3ECA-4FAE-9EED-3899A44E8E93}">
      <dgm:prSet/>
      <dgm:spPr/>
      <dgm:t>
        <a:bodyPr/>
        <a:lstStyle/>
        <a:p>
          <a:endParaRPr lang="en-US"/>
        </a:p>
      </dgm:t>
    </dgm:pt>
    <dgm:pt modelId="{5FB3E716-3365-4E9F-8784-BF3D638D4EF3}">
      <dgm:prSet phldrT="[Text]" custT="1"/>
      <dgm:spPr/>
      <dgm:t>
        <a:bodyPr/>
        <a:lstStyle/>
        <a:p>
          <a:pPr>
            <a:buNone/>
          </a:pPr>
          <a:r>
            <a:rPr lang="en-US" sz="2000" dirty="0"/>
            <a:t>March-July</a:t>
          </a:r>
        </a:p>
      </dgm:t>
    </dgm:pt>
    <dgm:pt modelId="{E22A5DCA-D5B2-4916-9D75-11BD71C5B41F}" type="parTrans" cxnId="{81194B8C-E3B5-4FC8-BDA9-62A628035A9E}">
      <dgm:prSet/>
      <dgm:spPr/>
      <dgm:t>
        <a:bodyPr/>
        <a:lstStyle/>
        <a:p>
          <a:endParaRPr lang="en-US"/>
        </a:p>
      </dgm:t>
    </dgm:pt>
    <dgm:pt modelId="{E24B8A74-671E-4593-9BE7-8569CAACCD1F}" type="sibTrans" cxnId="{81194B8C-E3B5-4FC8-BDA9-62A628035A9E}">
      <dgm:prSet/>
      <dgm:spPr/>
      <dgm:t>
        <a:bodyPr/>
        <a:lstStyle/>
        <a:p>
          <a:endParaRPr lang="en-US"/>
        </a:p>
      </dgm:t>
    </dgm:pt>
    <dgm:pt modelId="{1C3BE549-CF07-482B-8304-6781144B861E}">
      <dgm:prSet phldrT="[Text]" custT="1"/>
      <dgm:spPr/>
      <dgm:t>
        <a:bodyPr/>
        <a:lstStyle/>
        <a:p>
          <a:pPr>
            <a:buNone/>
          </a:pPr>
          <a:r>
            <a:rPr lang="en-US" sz="1200" dirty="0"/>
            <a:t>Gather and Inquire</a:t>
          </a:r>
        </a:p>
      </dgm:t>
    </dgm:pt>
    <dgm:pt modelId="{475EDC0E-2751-4847-9AF1-0458CF58BE21}" type="parTrans" cxnId="{CDDC7547-9446-4E3A-B471-DE720DFF0A7D}">
      <dgm:prSet/>
      <dgm:spPr/>
      <dgm:t>
        <a:bodyPr/>
        <a:lstStyle/>
        <a:p>
          <a:endParaRPr lang="en-US"/>
        </a:p>
      </dgm:t>
    </dgm:pt>
    <dgm:pt modelId="{459868AD-F24C-4851-876C-450FF0226EEA}" type="sibTrans" cxnId="{CDDC7547-9446-4E3A-B471-DE720DFF0A7D}">
      <dgm:prSet/>
      <dgm:spPr/>
      <dgm:t>
        <a:bodyPr/>
        <a:lstStyle/>
        <a:p>
          <a:endParaRPr lang="en-US"/>
        </a:p>
      </dgm:t>
    </dgm:pt>
    <dgm:pt modelId="{C27919FE-847D-4662-AE24-3F871B75DAC1}">
      <dgm:prSet phldrT="[Text]"/>
      <dgm:spPr/>
      <dgm:t>
        <a:bodyPr/>
        <a:lstStyle/>
        <a:p>
          <a:pPr>
            <a:buNone/>
          </a:pPr>
          <a:r>
            <a:rPr lang="en-US" sz="1900" dirty="0"/>
            <a:t>October-November</a:t>
          </a:r>
        </a:p>
      </dgm:t>
    </dgm:pt>
    <dgm:pt modelId="{DDF99BDD-F8AC-4479-9281-01103A997BFF}" type="parTrans" cxnId="{A170BBCB-3FD8-4326-9BEF-217974A280BA}">
      <dgm:prSet/>
      <dgm:spPr/>
      <dgm:t>
        <a:bodyPr/>
        <a:lstStyle/>
        <a:p>
          <a:endParaRPr lang="en-US"/>
        </a:p>
      </dgm:t>
    </dgm:pt>
    <dgm:pt modelId="{D2E0EDE7-19EA-4C78-9026-5125555B802E}" type="sibTrans" cxnId="{A170BBCB-3FD8-4326-9BEF-217974A280BA}">
      <dgm:prSet/>
      <dgm:spPr/>
      <dgm:t>
        <a:bodyPr/>
        <a:lstStyle/>
        <a:p>
          <a:endParaRPr lang="en-US"/>
        </a:p>
      </dgm:t>
    </dgm:pt>
    <dgm:pt modelId="{9EE5A974-23DB-4C64-9874-6875463B7CC1}">
      <dgm:prSet phldrT="[Text]"/>
      <dgm:spPr/>
      <dgm:t>
        <a:bodyPr/>
        <a:lstStyle/>
        <a:p>
          <a:pPr>
            <a:buNone/>
          </a:pPr>
          <a:r>
            <a:rPr lang="en-US" sz="1500" dirty="0"/>
            <a:t>Plan</a:t>
          </a:r>
        </a:p>
      </dgm:t>
    </dgm:pt>
    <dgm:pt modelId="{DF6FF3D6-771C-4D55-9799-7A7CE19292E7}" type="parTrans" cxnId="{76CFB82E-8967-4777-B64D-C7CDB3096B84}">
      <dgm:prSet/>
      <dgm:spPr/>
      <dgm:t>
        <a:bodyPr/>
        <a:lstStyle/>
        <a:p>
          <a:endParaRPr lang="en-US"/>
        </a:p>
      </dgm:t>
    </dgm:pt>
    <dgm:pt modelId="{48D8C2CC-0763-49F7-BFCF-EF0C23201FBD}" type="sibTrans" cxnId="{76CFB82E-8967-4777-B64D-C7CDB3096B84}">
      <dgm:prSet/>
      <dgm:spPr/>
      <dgm:t>
        <a:bodyPr/>
        <a:lstStyle/>
        <a:p>
          <a:endParaRPr lang="en-US"/>
        </a:p>
      </dgm:t>
    </dgm:pt>
    <dgm:pt modelId="{EC55E51D-A812-454C-8DE5-F9C818F60C81}">
      <dgm:prSet phldrT="[Text]"/>
      <dgm:spPr/>
      <dgm:t>
        <a:bodyPr/>
        <a:lstStyle/>
        <a:p>
          <a:pPr>
            <a:buNone/>
          </a:pPr>
          <a:r>
            <a:rPr lang="en-US" dirty="0"/>
            <a:t>July-September</a:t>
          </a:r>
        </a:p>
      </dgm:t>
    </dgm:pt>
    <dgm:pt modelId="{48A5E68C-6B13-4A63-8C56-2C68ED6F0676}" type="parTrans" cxnId="{FAFAECBE-025D-420E-91CC-2DB8AF9295D4}">
      <dgm:prSet/>
      <dgm:spPr/>
      <dgm:t>
        <a:bodyPr/>
        <a:lstStyle/>
        <a:p>
          <a:endParaRPr lang="en-US"/>
        </a:p>
      </dgm:t>
    </dgm:pt>
    <dgm:pt modelId="{25405E95-D58F-4E21-9E26-DA5A5191DB36}" type="sibTrans" cxnId="{FAFAECBE-025D-420E-91CC-2DB8AF9295D4}">
      <dgm:prSet/>
      <dgm:spPr/>
      <dgm:t>
        <a:bodyPr/>
        <a:lstStyle/>
        <a:p>
          <a:endParaRPr lang="en-US"/>
        </a:p>
      </dgm:t>
    </dgm:pt>
    <dgm:pt modelId="{28FE0371-1DBF-4CE0-AD01-94BACB9257D0}">
      <dgm:prSet phldrT="[Text]"/>
      <dgm:spPr/>
      <dgm:t>
        <a:bodyPr/>
        <a:lstStyle/>
        <a:p>
          <a:pPr>
            <a:buNone/>
          </a:pPr>
          <a:r>
            <a:rPr lang="en-US" dirty="0"/>
            <a:t>Investigate</a:t>
          </a:r>
        </a:p>
      </dgm:t>
    </dgm:pt>
    <dgm:pt modelId="{254F3B40-9B78-499E-8406-606152EE24FA}" type="parTrans" cxnId="{71332801-9991-4BE1-87BD-E35CDBE049F6}">
      <dgm:prSet/>
      <dgm:spPr/>
      <dgm:t>
        <a:bodyPr/>
        <a:lstStyle/>
        <a:p>
          <a:endParaRPr lang="en-US"/>
        </a:p>
      </dgm:t>
    </dgm:pt>
    <dgm:pt modelId="{B707B660-6684-46D8-B0EE-9CCEBF90302B}" type="sibTrans" cxnId="{71332801-9991-4BE1-87BD-E35CDBE049F6}">
      <dgm:prSet/>
      <dgm:spPr/>
      <dgm:t>
        <a:bodyPr/>
        <a:lstStyle/>
        <a:p>
          <a:endParaRPr lang="en-US"/>
        </a:p>
      </dgm:t>
    </dgm:pt>
    <dgm:pt modelId="{A2FA5125-7010-42F6-AB6B-6C738A4DAD75}">
      <dgm:prSet phldrT="[Text]" custT="1"/>
      <dgm:spPr/>
      <dgm:t>
        <a:bodyPr/>
        <a:lstStyle/>
        <a:p>
          <a:pPr rtl="0">
            <a:buNone/>
          </a:pPr>
          <a:r>
            <a:rPr lang="en-US" sz="1600" b="1" dirty="0">
              <a:solidFill>
                <a:srgbClr val="FFFF00"/>
              </a:solidFill>
              <a:latin typeface="Arial" panose="020B0604020202020204"/>
            </a:rPr>
            <a:t>December 6</a:t>
          </a:r>
          <a:r>
            <a:rPr lang="en-US" sz="1600" b="1" dirty="0">
              <a:solidFill>
                <a:srgbClr val="FFFF00"/>
              </a:solidFill>
            </a:rPr>
            <a:t>, 2024</a:t>
          </a:r>
        </a:p>
      </dgm:t>
    </dgm:pt>
    <dgm:pt modelId="{DED34A8C-8399-4978-B3F7-015D79924877}" type="parTrans" cxnId="{16A5F0C4-14D6-4735-B88D-FA75A56BAADC}">
      <dgm:prSet/>
      <dgm:spPr/>
      <dgm:t>
        <a:bodyPr/>
        <a:lstStyle/>
        <a:p>
          <a:endParaRPr lang="en-US"/>
        </a:p>
      </dgm:t>
    </dgm:pt>
    <dgm:pt modelId="{1ED7E47C-2744-496B-82A4-34A3518AB183}" type="sibTrans" cxnId="{16A5F0C4-14D6-4735-B88D-FA75A56BAADC}">
      <dgm:prSet/>
      <dgm:spPr/>
      <dgm:t>
        <a:bodyPr/>
        <a:lstStyle/>
        <a:p>
          <a:endParaRPr lang="en-US"/>
        </a:p>
      </dgm:t>
    </dgm:pt>
    <dgm:pt modelId="{E5E82A4F-4E20-446D-9147-254EF22E6C61}">
      <dgm:prSet phldrT="[Text]" custT="1"/>
      <dgm:spPr/>
      <dgm:t>
        <a:bodyPr/>
        <a:lstStyle/>
        <a:p>
          <a:pPr>
            <a:buNone/>
          </a:pPr>
          <a:r>
            <a:rPr lang="en-US" sz="1200" dirty="0"/>
            <a:t>CIM Step 1</a:t>
          </a:r>
        </a:p>
      </dgm:t>
    </dgm:pt>
    <dgm:pt modelId="{B1F2DFB1-5861-4832-A7F6-8A3EB304C597}" type="parTrans" cxnId="{B41686E6-A39A-48B5-93AF-5A51FB6F8249}">
      <dgm:prSet/>
      <dgm:spPr/>
      <dgm:t>
        <a:bodyPr/>
        <a:lstStyle/>
        <a:p>
          <a:endParaRPr lang="en-US"/>
        </a:p>
      </dgm:t>
    </dgm:pt>
    <dgm:pt modelId="{7CBE93FC-4144-45F6-A928-813C40579B72}" type="sibTrans" cxnId="{B41686E6-A39A-48B5-93AF-5A51FB6F8249}">
      <dgm:prSet/>
      <dgm:spPr/>
      <dgm:t>
        <a:bodyPr/>
        <a:lstStyle/>
        <a:p>
          <a:endParaRPr lang="en-US"/>
        </a:p>
      </dgm:t>
    </dgm:pt>
    <dgm:pt modelId="{C74DCF63-4B30-41EB-B95C-998719C4F424}">
      <dgm:prSet phldrT="[Text]"/>
      <dgm:spPr/>
      <dgm:t>
        <a:bodyPr/>
        <a:lstStyle/>
        <a:p>
          <a:pPr>
            <a:buNone/>
          </a:pPr>
          <a:r>
            <a:rPr lang="en-US" dirty="0"/>
            <a:t>CIM Step 2</a:t>
          </a:r>
        </a:p>
      </dgm:t>
    </dgm:pt>
    <dgm:pt modelId="{52FECFB0-E9E9-4557-B632-E043264E0034}" type="parTrans" cxnId="{AEE3D9A6-9245-45AF-BEC4-4467131BBB0F}">
      <dgm:prSet/>
      <dgm:spPr/>
      <dgm:t>
        <a:bodyPr/>
        <a:lstStyle/>
        <a:p>
          <a:endParaRPr lang="en-US"/>
        </a:p>
      </dgm:t>
    </dgm:pt>
    <dgm:pt modelId="{44187E3B-590C-4478-A6A7-794B09E87290}" type="sibTrans" cxnId="{AEE3D9A6-9245-45AF-BEC4-4467131BBB0F}">
      <dgm:prSet/>
      <dgm:spPr/>
      <dgm:t>
        <a:bodyPr/>
        <a:lstStyle/>
        <a:p>
          <a:endParaRPr lang="en-US"/>
        </a:p>
      </dgm:t>
    </dgm:pt>
    <dgm:pt modelId="{80E909AC-A556-45BE-BB6B-A619778AAFB7}">
      <dgm:prSet phldrT="[Text]"/>
      <dgm:spPr/>
      <dgm:t>
        <a:bodyPr/>
        <a:lstStyle/>
        <a:p>
          <a:pPr>
            <a:buNone/>
          </a:pPr>
          <a:r>
            <a:rPr lang="en-US" sz="1500" dirty="0"/>
            <a:t>CIM Step 3</a:t>
          </a:r>
        </a:p>
      </dgm:t>
    </dgm:pt>
    <dgm:pt modelId="{DB213771-8451-41CC-9CDE-19298FDA2CCE}" type="parTrans" cxnId="{906E40A4-0ABD-4A09-BA51-5252465447E4}">
      <dgm:prSet/>
      <dgm:spPr/>
      <dgm:t>
        <a:bodyPr/>
        <a:lstStyle/>
        <a:p>
          <a:endParaRPr lang="en-US"/>
        </a:p>
      </dgm:t>
    </dgm:pt>
    <dgm:pt modelId="{BEDB55D2-A5D2-434D-ACAD-A7A2A1BE3628}" type="sibTrans" cxnId="{906E40A4-0ABD-4A09-BA51-5252465447E4}">
      <dgm:prSet/>
      <dgm:spPr/>
      <dgm:t>
        <a:bodyPr/>
        <a:lstStyle/>
        <a:p>
          <a:endParaRPr lang="en-US"/>
        </a:p>
      </dgm:t>
    </dgm:pt>
    <dgm:pt modelId="{A7E14782-61E5-4DFE-A17B-D1225EFD92CC}">
      <dgm:prSet phldrT="[Text]"/>
      <dgm:spPr/>
      <dgm:t>
        <a:bodyPr/>
        <a:lstStyle/>
        <a:p>
          <a:pPr rtl="0">
            <a:buNone/>
          </a:pPr>
          <a:r>
            <a:rPr lang="en-US" b="1" dirty="0">
              <a:solidFill>
                <a:srgbClr val="FFFF00"/>
              </a:solidFill>
              <a:latin typeface="Arial" panose="020B0604020202020204"/>
            </a:rPr>
            <a:t>October 10</a:t>
          </a:r>
          <a:r>
            <a:rPr lang="en-US" b="1" dirty="0">
              <a:solidFill>
                <a:srgbClr val="FFFF00"/>
              </a:solidFill>
            </a:rPr>
            <a:t>, 2024</a:t>
          </a:r>
          <a:endParaRPr lang="en-US" dirty="0"/>
        </a:p>
      </dgm:t>
    </dgm:pt>
    <dgm:pt modelId="{6807FCA7-B28C-4D53-9300-A038CA014C6E}" type="parTrans" cxnId="{D6A57689-3983-4CAD-8BD9-703F75F051DF}">
      <dgm:prSet/>
      <dgm:spPr/>
      <dgm:t>
        <a:bodyPr/>
        <a:lstStyle/>
        <a:p>
          <a:endParaRPr lang="en-US"/>
        </a:p>
      </dgm:t>
    </dgm:pt>
    <dgm:pt modelId="{07E1B144-D569-44CC-A6E8-529ECD036628}" type="sibTrans" cxnId="{D6A57689-3983-4CAD-8BD9-703F75F051DF}">
      <dgm:prSet/>
      <dgm:spPr/>
      <dgm:t>
        <a:bodyPr/>
        <a:lstStyle/>
        <a:p>
          <a:endParaRPr lang="en-US"/>
        </a:p>
      </dgm:t>
    </dgm:pt>
    <dgm:pt modelId="{99A634FB-623C-48AD-99F6-AA43F80112CE}">
      <dgm:prSet phldrT="[Text]" custT="1"/>
      <dgm:spPr/>
      <dgm:t>
        <a:bodyPr/>
        <a:lstStyle/>
        <a:p>
          <a:pPr>
            <a:buNone/>
          </a:pPr>
          <a:r>
            <a:rPr lang="en-US" sz="1600" b="1" dirty="0">
              <a:solidFill>
                <a:srgbClr val="FFFF00"/>
              </a:solidFill>
            </a:rPr>
            <a:t>Step 3 CIM Plan Due</a:t>
          </a:r>
        </a:p>
      </dgm:t>
    </dgm:pt>
    <dgm:pt modelId="{E22033DE-BBEE-438D-91D0-6A741CB61C1C}" type="parTrans" cxnId="{732F5678-4057-44A1-BCD5-700E77CE3910}">
      <dgm:prSet/>
      <dgm:spPr/>
      <dgm:t>
        <a:bodyPr/>
        <a:lstStyle/>
        <a:p>
          <a:endParaRPr lang="en-US"/>
        </a:p>
      </dgm:t>
    </dgm:pt>
    <dgm:pt modelId="{D983A9B8-492F-44AA-A9BF-707E402BB7A0}" type="sibTrans" cxnId="{732F5678-4057-44A1-BCD5-700E77CE3910}">
      <dgm:prSet/>
      <dgm:spPr/>
      <dgm:t>
        <a:bodyPr/>
        <a:lstStyle/>
        <a:p>
          <a:endParaRPr lang="en-US"/>
        </a:p>
      </dgm:t>
    </dgm:pt>
    <dgm:pt modelId="{2E88BF8F-5DC2-48D0-825C-6649FE68AB78}">
      <dgm:prSet/>
      <dgm:spPr/>
      <dgm:t>
        <a:bodyPr/>
        <a:lstStyle/>
        <a:p>
          <a:pPr>
            <a:buNone/>
          </a:pPr>
          <a:r>
            <a:rPr lang="en-US" b="1" dirty="0">
              <a:solidFill>
                <a:srgbClr val="FFFF00"/>
              </a:solidFill>
            </a:rPr>
            <a:t>Step 2 Activities Due</a:t>
          </a:r>
        </a:p>
      </dgm:t>
    </dgm:pt>
    <dgm:pt modelId="{AF3B4028-4E31-420B-86DB-809D440B7F93}" type="parTrans" cxnId="{00BD2065-B2FB-4E4D-8B26-66695FA6CF4C}">
      <dgm:prSet/>
      <dgm:spPr/>
      <dgm:t>
        <a:bodyPr/>
        <a:lstStyle/>
        <a:p>
          <a:endParaRPr lang="en-US"/>
        </a:p>
      </dgm:t>
    </dgm:pt>
    <dgm:pt modelId="{D35B7519-24FB-4A60-B627-94FF5F684182}" type="sibTrans" cxnId="{00BD2065-B2FB-4E4D-8B26-66695FA6CF4C}">
      <dgm:prSet/>
      <dgm:spPr/>
      <dgm:t>
        <a:bodyPr/>
        <a:lstStyle/>
        <a:p>
          <a:endParaRPr lang="en-US"/>
        </a:p>
      </dgm:t>
    </dgm:pt>
    <dgm:pt modelId="{58501E9A-A0A4-411B-8313-1BDFCEE475E0}">
      <dgm:prSet phldrT="[Text]" custT="1"/>
      <dgm:spPr/>
      <dgm:t>
        <a:bodyPr/>
        <a:lstStyle/>
        <a:p>
          <a:pPr>
            <a:buNone/>
          </a:pPr>
          <a:r>
            <a:rPr lang="en-US" sz="1200" b="1" dirty="0">
              <a:solidFill>
                <a:srgbClr val="FFFF00"/>
              </a:solidFill>
            </a:rPr>
            <a:t>June 30, 2024</a:t>
          </a:r>
          <a:endParaRPr lang="en-US" sz="1200" dirty="0"/>
        </a:p>
      </dgm:t>
    </dgm:pt>
    <dgm:pt modelId="{9EBDC6A4-D696-45B2-BA44-06C13E4D0415}" type="parTrans" cxnId="{32C02A30-941B-4B50-A491-D4DB7D797191}">
      <dgm:prSet/>
      <dgm:spPr/>
      <dgm:t>
        <a:bodyPr/>
        <a:lstStyle/>
        <a:p>
          <a:endParaRPr lang="en-US"/>
        </a:p>
      </dgm:t>
    </dgm:pt>
    <dgm:pt modelId="{49BA674B-405C-4130-962E-2D99EDA7D8E2}" type="sibTrans" cxnId="{32C02A30-941B-4B50-A491-D4DB7D797191}">
      <dgm:prSet/>
      <dgm:spPr/>
      <dgm:t>
        <a:bodyPr/>
        <a:lstStyle/>
        <a:p>
          <a:endParaRPr lang="en-US"/>
        </a:p>
      </dgm:t>
    </dgm:pt>
    <dgm:pt modelId="{EC2C69F7-ABD7-4FD5-8232-F0E192990037}">
      <dgm:prSet custT="1"/>
      <dgm:spPr/>
      <dgm:t>
        <a:bodyPr/>
        <a:lstStyle/>
        <a:p>
          <a:pPr>
            <a:buNone/>
          </a:pPr>
          <a:r>
            <a:rPr lang="en-US" sz="1200" b="1" dirty="0">
              <a:solidFill>
                <a:srgbClr val="FFFF00"/>
              </a:solidFill>
            </a:rPr>
            <a:t>Step 1 Activities Due</a:t>
          </a:r>
        </a:p>
      </dgm:t>
    </dgm:pt>
    <dgm:pt modelId="{2965A859-3D49-4177-BC5B-3D351B1A117F}" type="parTrans" cxnId="{9E938014-D76F-4F3C-BDD6-38F62F3B802C}">
      <dgm:prSet/>
      <dgm:spPr/>
      <dgm:t>
        <a:bodyPr/>
        <a:lstStyle/>
        <a:p>
          <a:endParaRPr lang="en-US"/>
        </a:p>
      </dgm:t>
    </dgm:pt>
    <dgm:pt modelId="{9AEA1320-4F89-4064-8385-4BC7E373ACF4}" type="sibTrans" cxnId="{9E938014-D76F-4F3C-BDD6-38F62F3B802C}">
      <dgm:prSet/>
      <dgm:spPr/>
      <dgm:t>
        <a:bodyPr/>
        <a:lstStyle/>
        <a:p>
          <a:endParaRPr lang="en-US"/>
        </a:p>
      </dgm:t>
    </dgm:pt>
    <dgm:pt modelId="{3F92FEA9-3543-4FBD-AE25-D6387ADE59D5}">
      <dgm:prSet phldr="0"/>
      <dgm:spPr/>
      <dgm:t>
        <a:bodyPr/>
        <a:lstStyle/>
        <a:p>
          <a:r>
            <a:rPr lang="en-US" dirty="0">
              <a:latin typeface="Arial" panose="020B0604020202020204"/>
            </a:rPr>
            <a:t>CIM Team</a:t>
          </a:r>
          <a:endParaRPr lang="en-US" dirty="0"/>
        </a:p>
      </dgm:t>
    </dgm:pt>
    <dgm:pt modelId="{69942036-E47E-478B-8010-3B000FB239B4}" type="parTrans" cxnId="{3C2A8840-9CE4-4A1E-BDAF-58E9FF1C395D}">
      <dgm:prSet/>
      <dgm:spPr/>
      <dgm:t>
        <a:bodyPr/>
        <a:lstStyle/>
        <a:p>
          <a:endParaRPr lang="en-US"/>
        </a:p>
      </dgm:t>
    </dgm:pt>
    <dgm:pt modelId="{993B6C38-268E-440A-99B7-F3709170D563}" type="sibTrans" cxnId="{3C2A8840-9CE4-4A1E-BDAF-58E9FF1C395D}">
      <dgm:prSet/>
      <dgm:spPr/>
      <dgm:t>
        <a:bodyPr/>
        <a:lstStyle/>
        <a:p>
          <a:endParaRPr lang="en-US"/>
        </a:p>
      </dgm:t>
    </dgm:pt>
    <dgm:pt modelId="{ACD52078-2BBA-4FE7-8B46-F457723D62AF}">
      <dgm:prSet phldr="0"/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Orientation</a:t>
          </a:r>
        </a:p>
      </dgm:t>
    </dgm:pt>
    <dgm:pt modelId="{EA03BAD4-EC0A-4A77-B0BC-DB14931C2C89}" type="parTrans" cxnId="{832D6EED-49CE-4BD0-A5D2-F8AA1E9F4C84}">
      <dgm:prSet/>
      <dgm:spPr/>
      <dgm:t>
        <a:bodyPr/>
        <a:lstStyle/>
        <a:p>
          <a:endParaRPr lang="en-US"/>
        </a:p>
      </dgm:t>
    </dgm:pt>
    <dgm:pt modelId="{9587BE84-8B48-438B-83EE-82079023DF81}" type="sibTrans" cxnId="{832D6EED-49CE-4BD0-A5D2-F8AA1E9F4C84}">
      <dgm:prSet/>
      <dgm:spPr/>
      <dgm:t>
        <a:bodyPr/>
        <a:lstStyle/>
        <a:p>
          <a:endParaRPr lang="en-US"/>
        </a:p>
      </dgm:t>
    </dgm:pt>
    <dgm:pt modelId="{6B617E0B-1CE7-4A48-82D9-C4FEBB093384}">
      <dgm:prSet phldr="0"/>
      <dgm:spPr/>
      <dgm:t>
        <a:bodyPr/>
        <a:lstStyle/>
        <a:p>
          <a:r>
            <a:rPr lang="en-US" dirty="0">
              <a:latin typeface="Arial" panose="020B0604020202020204"/>
            </a:rPr>
            <a:t>Annual</a:t>
          </a:r>
          <a:r>
            <a:rPr lang="en-US" dirty="0"/>
            <a:t> Determination Letter</a:t>
          </a:r>
        </a:p>
      </dgm:t>
    </dgm:pt>
    <dgm:pt modelId="{629D159F-6FB2-4583-9887-708F41202812}" type="parTrans" cxnId="{6BC99A26-0BEF-47E0-9222-9790F77881AE}">
      <dgm:prSet/>
      <dgm:spPr/>
      <dgm:t>
        <a:bodyPr/>
        <a:lstStyle/>
        <a:p>
          <a:endParaRPr lang="en-US"/>
        </a:p>
      </dgm:t>
    </dgm:pt>
    <dgm:pt modelId="{3C4E5CCF-B72E-4C2B-97D3-B61A8B0C64D1}" type="sibTrans" cxnId="{6BC99A26-0BEF-47E0-9222-9790F77881AE}">
      <dgm:prSet/>
      <dgm:spPr/>
      <dgm:t>
        <a:bodyPr/>
        <a:lstStyle/>
        <a:p>
          <a:endParaRPr lang="en-US"/>
        </a:p>
      </dgm:t>
    </dgm:pt>
    <dgm:pt modelId="{DCCF2A58-5997-4652-9328-5533E8CBED2C}">
      <dgm:prSet/>
      <dgm:spPr/>
      <dgm:t>
        <a:bodyPr/>
        <a:lstStyle/>
        <a:p>
          <a:pPr>
            <a:buNone/>
          </a:pPr>
          <a:endParaRPr lang="en-US" sz="900" b="1" dirty="0">
            <a:solidFill>
              <a:srgbClr val="FFFF00"/>
            </a:solidFill>
          </a:endParaRPr>
        </a:p>
      </dgm:t>
    </dgm:pt>
    <dgm:pt modelId="{F5174012-EBBC-4076-9CFC-44FB10060815}" type="parTrans" cxnId="{92A4F677-BFDB-4450-9EB6-622877816CC2}">
      <dgm:prSet/>
      <dgm:spPr/>
      <dgm:t>
        <a:bodyPr/>
        <a:lstStyle/>
        <a:p>
          <a:endParaRPr lang="en-US"/>
        </a:p>
      </dgm:t>
    </dgm:pt>
    <dgm:pt modelId="{829406E4-F31C-4DE9-8604-F456AFA687E8}" type="sibTrans" cxnId="{92A4F677-BFDB-4450-9EB6-622877816CC2}">
      <dgm:prSet/>
      <dgm:spPr/>
      <dgm:t>
        <a:bodyPr/>
        <a:lstStyle/>
        <a:p>
          <a:endParaRPr lang="en-US"/>
        </a:p>
      </dgm:t>
    </dgm:pt>
    <dgm:pt modelId="{01937064-7CA2-4FFC-9BDB-C28CA522B6C5}">
      <dgm:prSet phldrT="[Text]" custT="1"/>
      <dgm:spPr/>
      <dgm:t>
        <a:bodyPr/>
        <a:lstStyle/>
        <a:p>
          <a:pPr>
            <a:buNone/>
          </a:pPr>
          <a:r>
            <a:rPr lang="en-US" sz="1200" b="1" dirty="0">
              <a:solidFill>
                <a:srgbClr val="FFFF00"/>
              </a:solidFill>
            </a:rPr>
            <a:t>PPPR due</a:t>
          </a:r>
          <a:endParaRPr lang="en-US" sz="1200" dirty="0"/>
        </a:p>
      </dgm:t>
    </dgm:pt>
    <dgm:pt modelId="{6755B9E0-862F-40F7-8676-6FB064E94FB2}" type="parTrans" cxnId="{47CDF753-B4A1-4A71-8713-C6B5E98D3FF5}">
      <dgm:prSet/>
      <dgm:spPr/>
      <dgm:t>
        <a:bodyPr/>
        <a:lstStyle/>
        <a:p>
          <a:endParaRPr lang="en-US"/>
        </a:p>
      </dgm:t>
    </dgm:pt>
    <dgm:pt modelId="{6550EED8-3800-466B-8729-F98F133B8A72}" type="sibTrans" cxnId="{47CDF753-B4A1-4A71-8713-C6B5E98D3FF5}">
      <dgm:prSet/>
      <dgm:spPr/>
      <dgm:t>
        <a:bodyPr/>
        <a:lstStyle/>
        <a:p>
          <a:endParaRPr lang="en-US"/>
        </a:p>
      </dgm:t>
    </dgm:pt>
    <dgm:pt modelId="{40C7C45F-2D4F-4335-98AC-941DD0BC77AA}">
      <dgm:prSet phldrT="[Text]" custT="1"/>
      <dgm:spPr/>
      <dgm:t>
        <a:bodyPr/>
        <a:lstStyle/>
        <a:p>
          <a:pPr>
            <a:buNone/>
          </a:pPr>
          <a:r>
            <a:rPr lang="en-US" sz="1200" b="1" dirty="0">
              <a:solidFill>
                <a:srgbClr val="FFFF00"/>
              </a:solidFill>
            </a:rPr>
            <a:t>July </a:t>
          </a:r>
          <a:r>
            <a:rPr lang="en-US" sz="1200" b="1" dirty="0">
              <a:solidFill>
                <a:srgbClr val="FFFF00"/>
              </a:solidFill>
              <a:latin typeface="Arial" panose="020B0604020202020204"/>
            </a:rPr>
            <a:t>10</a:t>
          </a:r>
          <a:r>
            <a:rPr lang="en-US" sz="1200" b="1" dirty="0">
              <a:solidFill>
                <a:srgbClr val="FFFF00"/>
              </a:solidFill>
            </a:rPr>
            <a:t>, 2024</a:t>
          </a:r>
          <a:endParaRPr lang="en-US" sz="1200" dirty="0"/>
        </a:p>
      </dgm:t>
    </dgm:pt>
    <dgm:pt modelId="{0F6383B8-991C-4121-A4E6-DEFCB2FDAB7D}" type="parTrans" cxnId="{AF6FD979-9CB3-46C5-A929-A3529AA7B1C7}">
      <dgm:prSet/>
      <dgm:spPr/>
      <dgm:t>
        <a:bodyPr/>
        <a:lstStyle/>
        <a:p>
          <a:endParaRPr lang="en-US"/>
        </a:p>
      </dgm:t>
    </dgm:pt>
    <dgm:pt modelId="{0C78FAB7-C6F3-485D-B1FE-29F4BD3C9D73}" type="sibTrans" cxnId="{AF6FD979-9CB3-46C5-A929-A3529AA7B1C7}">
      <dgm:prSet/>
      <dgm:spPr/>
      <dgm:t>
        <a:bodyPr/>
        <a:lstStyle/>
        <a:p>
          <a:endParaRPr lang="en-US"/>
        </a:p>
      </dgm:t>
    </dgm:pt>
    <dgm:pt modelId="{E9AD4014-862D-4D85-AD6E-197D6813A90B}" type="pres">
      <dgm:prSet presAssocID="{083C0CF2-7365-44FE-AA80-F7B84A234051}" presName="CompostProcess" presStyleCnt="0">
        <dgm:presLayoutVars>
          <dgm:dir/>
          <dgm:resizeHandles val="exact"/>
        </dgm:presLayoutVars>
      </dgm:prSet>
      <dgm:spPr/>
    </dgm:pt>
    <dgm:pt modelId="{CD0AB01E-E466-4EC6-B77A-505A10D0D7A2}" type="pres">
      <dgm:prSet presAssocID="{083C0CF2-7365-44FE-AA80-F7B84A234051}" presName="arrow" presStyleLbl="bgShp" presStyleIdx="0" presStyleCnt="1" custLinFactNeighborX="0" custLinFactNeighborY="34194"/>
      <dgm:spPr/>
    </dgm:pt>
    <dgm:pt modelId="{CD823BD8-7E6A-4F62-9B4E-528EA4B919A3}" type="pres">
      <dgm:prSet presAssocID="{083C0CF2-7365-44FE-AA80-F7B84A234051}" presName="linearProcess" presStyleCnt="0"/>
      <dgm:spPr/>
    </dgm:pt>
    <dgm:pt modelId="{5DDD97B4-4EAC-4725-9890-7D11B2B7B5F1}" type="pres">
      <dgm:prSet presAssocID="{32A95B40-DEBF-4CC3-8687-CB685657505B}" presName="textNode" presStyleLbl="node1" presStyleIdx="0" presStyleCnt="4">
        <dgm:presLayoutVars>
          <dgm:bulletEnabled val="1"/>
        </dgm:presLayoutVars>
      </dgm:prSet>
      <dgm:spPr/>
    </dgm:pt>
    <dgm:pt modelId="{8DBED71E-B905-4DFA-A779-E7240D191C90}" type="pres">
      <dgm:prSet presAssocID="{915A74A9-E51D-4362-82DB-8993EE9C2A95}" presName="sibTrans" presStyleCnt="0"/>
      <dgm:spPr/>
    </dgm:pt>
    <dgm:pt modelId="{87B49C5E-5B27-4B0D-8705-CA31DA8B7AA2}" type="pres">
      <dgm:prSet presAssocID="{5FB3E716-3365-4E9F-8784-BF3D638D4EF3}" presName="textNode" presStyleLbl="node1" presStyleIdx="1" presStyleCnt="4" custScaleY="107232">
        <dgm:presLayoutVars>
          <dgm:bulletEnabled val="1"/>
        </dgm:presLayoutVars>
      </dgm:prSet>
      <dgm:spPr/>
    </dgm:pt>
    <dgm:pt modelId="{44A452DA-D57C-4A93-8E34-A7DFFF3EDE8E}" type="pres">
      <dgm:prSet presAssocID="{E24B8A74-671E-4593-9BE7-8569CAACCD1F}" presName="sibTrans" presStyleCnt="0"/>
      <dgm:spPr/>
    </dgm:pt>
    <dgm:pt modelId="{C96A137B-E51A-4F14-91CD-0103BA8BB109}" type="pres">
      <dgm:prSet presAssocID="{EC55E51D-A812-454C-8DE5-F9C818F60C81}" presName="textNode" presStyleLbl="node1" presStyleIdx="2" presStyleCnt="4">
        <dgm:presLayoutVars>
          <dgm:bulletEnabled val="1"/>
        </dgm:presLayoutVars>
      </dgm:prSet>
      <dgm:spPr/>
    </dgm:pt>
    <dgm:pt modelId="{E0060E71-8880-4A2D-8B54-C9D62BB6E52B}" type="pres">
      <dgm:prSet presAssocID="{25405E95-D58F-4E21-9E26-DA5A5191DB36}" presName="sibTrans" presStyleCnt="0"/>
      <dgm:spPr/>
    </dgm:pt>
    <dgm:pt modelId="{79616448-3E89-43FA-A6BC-E7B77B72429E}" type="pres">
      <dgm:prSet presAssocID="{C27919FE-847D-4662-AE24-3F871B75DAC1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71332801-9991-4BE1-87BD-E35CDBE049F6}" srcId="{EC55E51D-A812-454C-8DE5-F9C818F60C81}" destId="{28FE0371-1DBF-4CE0-AD01-94BACB9257D0}" srcOrd="1" destOrd="0" parTransId="{254F3B40-9B78-499E-8406-606152EE24FA}" sibTransId="{B707B660-6684-46D8-B0EE-9CCEBF90302B}"/>
    <dgm:cxn modelId="{9E938014-D76F-4F3C-BDD6-38F62F3B802C}" srcId="{5FB3E716-3365-4E9F-8784-BF3D638D4EF3}" destId="{EC2C69F7-ABD7-4FD5-8232-F0E192990037}" srcOrd="5" destOrd="0" parTransId="{2965A859-3D49-4177-BC5B-3D351B1A117F}" sibTransId="{9AEA1320-4F89-4064-8385-4BC7E373ACF4}"/>
    <dgm:cxn modelId="{2184AC1A-6A9B-457C-A966-36134ABEA7B6}" type="presOf" srcId="{6B617E0B-1CE7-4A48-82D9-C4FEBB093384}" destId="{5DDD97B4-4EAC-4725-9890-7D11B2B7B5F1}" srcOrd="0" destOrd="1" presId="urn:microsoft.com/office/officeart/2005/8/layout/hProcess9"/>
    <dgm:cxn modelId="{6BC99A26-0BEF-47E0-9222-9790F77881AE}" srcId="{32A95B40-DEBF-4CC3-8687-CB685657505B}" destId="{6B617E0B-1CE7-4A48-82D9-C4FEBB093384}" srcOrd="0" destOrd="0" parTransId="{629D159F-6FB2-4583-9887-708F41202812}" sibTransId="{3C4E5CCF-B72E-4C2B-97D3-B61A8B0C64D1}"/>
    <dgm:cxn modelId="{76CFB82E-8967-4777-B64D-C7CDB3096B84}" srcId="{C27919FE-847D-4662-AE24-3F871B75DAC1}" destId="{9EE5A974-23DB-4C64-9874-6875463B7CC1}" srcOrd="1" destOrd="0" parTransId="{DF6FF3D6-771C-4D55-9799-7A7CE19292E7}" sibTransId="{48D8C2CC-0763-49F7-BFCF-EF0C23201FBD}"/>
    <dgm:cxn modelId="{32C02A30-941B-4B50-A491-D4DB7D797191}" srcId="{5FB3E716-3365-4E9F-8784-BF3D638D4EF3}" destId="{58501E9A-A0A4-411B-8313-1BDFCEE475E0}" srcOrd="2" destOrd="0" parTransId="{9EBDC6A4-D696-45B2-BA44-06C13E4D0415}" sibTransId="{49BA674B-405C-4130-962E-2D99EDA7D8E2}"/>
    <dgm:cxn modelId="{DBF55E3A-7DB5-4BC5-8F36-528537C7BA3A}" type="presOf" srcId="{32A95B40-DEBF-4CC3-8687-CB685657505B}" destId="{5DDD97B4-4EAC-4725-9890-7D11B2B7B5F1}" srcOrd="0" destOrd="0" presId="urn:microsoft.com/office/officeart/2005/8/layout/hProcess9"/>
    <dgm:cxn modelId="{3C2A8840-9CE4-4A1E-BDAF-58E9FF1C395D}" srcId="{32A95B40-DEBF-4CC3-8687-CB685657505B}" destId="{3F92FEA9-3543-4FBD-AE25-D6387ADE59D5}" srcOrd="2" destOrd="0" parTransId="{69942036-E47E-478B-8010-3B000FB239B4}" sibTransId="{993B6C38-268E-440A-99B7-F3709170D563}"/>
    <dgm:cxn modelId="{A7576C5B-6C80-4F99-840E-1886F9F2B57B}" type="presOf" srcId="{EC2C69F7-ABD7-4FD5-8232-F0E192990037}" destId="{87B49C5E-5B27-4B0D-8705-CA31DA8B7AA2}" srcOrd="0" destOrd="6" presId="urn:microsoft.com/office/officeart/2005/8/layout/hProcess9"/>
    <dgm:cxn modelId="{832F995C-BB33-4577-A965-D8AC16E99588}" type="presOf" srcId="{ACD52078-2BBA-4FE7-8B46-F457723D62AF}" destId="{5DDD97B4-4EAC-4725-9890-7D11B2B7B5F1}" srcOrd="0" destOrd="2" presId="urn:microsoft.com/office/officeart/2005/8/layout/hProcess9"/>
    <dgm:cxn modelId="{15D7575E-4E6B-4E24-B4DF-7C759D6E497C}" type="presOf" srcId="{28FE0371-1DBF-4CE0-AD01-94BACB9257D0}" destId="{C96A137B-E51A-4F14-91CD-0103BA8BB109}" srcOrd="0" destOrd="2" presId="urn:microsoft.com/office/officeart/2005/8/layout/hProcess9"/>
    <dgm:cxn modelId="{598C8C61-0B29-4602-9ECE-DE4CB1E1C75A}" type="presOf" srcId="{5FB3E716-3365-4E9F-8784-BF3D638D4EF3}" destId="{87B49C5E-5B27-4B0D-8705-CA31DA8B7AA2}" srcOrd="0" destOrd="0" presId="urn:microsoft.com/office/officeart/2005/8/layout/hProcess9"/>
    <dgm:cxn modelId="{00BD2065-B2FB-4E4D-8B26-66695FA6CF4C}" srcId="{EC55E51D-A812-454C-8DE5-F9C818F60C81}" destId="{2E88BF8F-5DC2-48D0-825C-6649FE68AB78}" srcOrd="3" destOrd="0" parTransId="{AF3B4028-4E31-420B-86DB-809D440B7F93}" sibTransId="{D35B7519-24FB-4A60-B627-94FF5F684182}"/>
    <dgm:cxn modelId="{BF3BE645-43D6-485C-B707-E10FE4FCDE8A}" type="presOf" srcId="{1C3BE549-CF07-482B-8304-6781144B861E}" destId="{87B49C5E-5B27-4B0D-8705-CA31DA8B7AA2}" srcOrd="0" destOrd="2" presId="urn:microsoft.com/office/officeart/2005/8/layout/hProcess9"/>
    <dgm:cxn modelId="{CDDC7547-9446-4E3A-B471-DE720DFF0A7D}" srcId="{5FB3E716-3365-4E9F-8784-BF3D638D4EF3}" destId="{1C3BE549-CF07-482B-8304-6781144B861E}" srcOrd="1" destOrd="0" parTransId="{475EDC0E-2751-4847-9AF1-0458CF58BE21}" sibTransId="{459868AD-F24C-4851-876C-450FF0226EEA}"/>
    <dgm:cxn modelId="{828BCD69-54C0-49F9-81D0-476E6E713B04}" type="presOf" srcId="{C74DCF63-4B30-41EB-B95C-998719C4F424}" destId="{C96A137B-E51A-4F14-91CD-0103BA8BB109}" srcOrd="0" destOrd="1" presId="urn:microsoft.com/office/officeart/2005/8/layout/hProcess9"/>
    <dgm:cxn modelId="{FABE934A-FC14-45C9-9921-EC8F825ADB6C}" type="presOf" srcId="{DCCF2A58-5997-4652-9328-5533E8CBED2C}" destId="{87B49C5E-5B27-4B0D-8705-CA31DA8B7AA2}" srcOrd="0" destOrd="7" presId="urn:microsoft.com/office/officeart/2005/8/layout/hProcess9"/>
    <dgm:cxn modelId="{EA1C1C4C-0D70-4837-9859-2B581F1B5DC0}" type="presOf" srcId="{40C7C45F-2D4F-4335-98AC-941DD0BC77AA}" destId="{87B49C5E-5B27-4B0D-8705-CA31DA8B7AA2}" srcOrd="0" destOrd="5" presId="urn:microsoft.com/office/officeart/2005/8/layout/hProcess9"/>
    <dgm:cxn modelId="{5F69D06F-23C9-437E-9D7F-082445C64290}" type="presOf" srcId="{99A634FB-623C-48AD-99F6-AA43F80112CE}" destId="{79616448-3E89-43FA-A6BC-E7B77B72429E}" srcOrd="0" destOrd="4" presId="urn:microsoft.com/office/officeart/2005/8/layout/hProcess9"/>
    <dgm:cxn modelId="{D0BF0C71-C880-49FD-BB96-045640661640}" type="presOf" srcId="{A2FA5125-7010-42F6-AB6B-6C738A4DAD75}" destId="{79616448-3E89-43FA-A6BC-E7B77B72429E}" srcOrd="0" destOrd="3" presId="urn:microsoft.com/office/officeart/2005/8/layout/hProcess9"/>
    <dgm:cxn modelId="{47CDF753-B4A1-4A71-8713-C6B5E98D3FF5}" srcId="{5FB3E716-3365-4E9F-8784-BF3D638D4EF3}" destId="{01937064-7CA2-4FFC-9BDB-C28CA522B6C5}" srcOrd="3" destOrd="0" parTransId="{6755B9E0-862F-40F7-8676-6FB064E94FB2}" sibTransId="{6550EED8-3800-466B-8729-F98F133B8A72}"/>
    <dgm:cxn modelId="{94D72D76-0689-44E3-BBAE-3E60C6AA9422}" type="presOf" srcId="{C27919FE-847D-4662-AE24-3F871B75DAC1}" destId="{79616448-3E89-43FA-A6BC-E7B77B72429E}" srcOrd="0" destOrd="0" presId="urn:microsoft.com/office/officeart/2005/8/layout/hProcess9"/>
    <dgm:cxn modelId="{21D8AE77-2357-485D-99D3-03C98C7D3BAD}" type="presOf" srcId="{3F92FEA9-3543-4FBD-AE25-D6387ADE59D5}" destId="{5DDD97B4-4EAC-4725-9890-7D11B2B7B5F1}" srcOrd="0" destOrd="3" presId="urn:microsoft.com/office/officeart/2005/8/layout/hProcess9"/>
    <dgm:cxn modelId="{92A4F677-BFDB-4450-9EB6-622877816CC2}" srcId="{5FB3E716-3365-4E9F-8784-BF3D638D4EF3}" destId="{DCCF2A58-5997-4652-9328-5533E8CBED2C}" srcOrd="6" destOrd="0" parTransId="{F5174012-EBBC-4076-9CFC-44FB10060815}" sibTransId="{829406E4-F31C-4DE9-8604-F456AFA687E8}"/>
    <dgm:cxn modelId="{732F5678-4057-44A1-BCD5-700E77CE3910}" srcId="{C27919FE-847D-4662-AE24-3F871B75DAC1}" destId="{99A634FB-623C-48AD-99F6-AA43F80112CE}" srcOrd="3" destOrd="0" parTransId="{E22033DE-BBEE-438D-91D0-6A741CB61C1C}" sibTransId="{D983A9B8-492F-44AA-A9BF-707E402BB7A0}"/>
    <dgm:cxn modelId="{89BA8379-B515-4CBB-954A-2FBE3C8AB2AD}" type="presOf" srcId="{EC55E51D-A812-454C-8DE5-F9C818F60C81}" destId="{C96A137B-E51A-4F14-91CD-0103BA8BB109}" srcOrd="0" destOrd="0" presId="urn:microsoft.com/office/officeart/2005/8/layout/hProcess9"/>
    <dgm:cxn modelId="{AF6FD979-9CB3-46C5-A929-A3529AA7B1C7}" srcId="{5FB3E716-3365-4E9F-8784-BF3D638D4EF3}" destId="{40C7C45F-2D4F-4335-98AC-941DD0BC77AA}" srcOrd="4" destOrd="0" parTransId="{0F6383B8-991C-4121-A4E6-DEFCB2FDAB7D}" sibTransId="{0C78FAB7-C6F3-485D-B1FE-29F4BD3C9D73}"/>
    <dgm:cxn modelId="{C6FB6E7F-D7F9-45C9-89FF-153D733D7DD5}" type="presOf" srcId="{A7E14782-61E5-4DFE-A17B-D1225EFD92CC}" destId="{C96A137B-E51A-4F14-91CD-0103BA8BB109}" srcOrd="0" destOrd="3" presId="urn:microsoft.com/office/officeart/2005/8/layout/hProcess9"/>
    <dgm:cxn modelId="{8B5BE686-C5B1-42C1-B891-FBF76EAB48F0}" type="presOf" srcId="{01937064-7CA2-4FFC-9BDB-C28CA522B6C5}" destId="{87B49C5E-5B27-4B0D-8705-CA31DA8B7AA2}" srcOrd="0" destOrd="4" presId="urn:microsoft.com/office/officeart/2005/8/layout/hProcess9"/>
    <dgm:cxn modelId="{D6A57689-3983-4CAD-8BD9-703F75F051DF}" srcId="{EC55E51D-A812-454C-8DE5-F9C818F60C81}" destId="{A7E14782-61E5-4DFE-A17B-D1225EFD92CC}" srcOrd="2" destOrd="0" parTransId="{6807FCA7-B28C-4D53-9300-A038CA014C6E}" sibTransId="{07E1B144-D569-44CC-A6E8-529ECD036628}"/>
    <dgm:cxn modelId="{81194B8C-E3B5-4FC8-BDA9-62A628035A9E}" srcId="{083C0CF2-7365-44FE-AA80-F7B84A234051}" destId="{5FB3E716-3365-4E9F-8784-BF3D638D4EF3}" srcOrd="1" destOrd="0" parTransId="{E22A5DCA-D5B2-4916-9D75-11BD71C5B41F}" sibTransId="{E24B8A74-671E-4593-9BE7-8569CAACCD1F}"/>
    <dgm:cxn modelId="{8CAF049E-3ECA-4FAE-9EED-3899A44E8E93}" srcId="{083C0CF2-7365-44FE-AA80-F7B84A234051}" destId="{32A95B40-DEBF-4CC3-8687-CB685657505B}" srcOrd="0" destOrd="0" parTransId="{1F6960BD-60B8-4C6C-857F-3AC8137FEC4B}" sibTransId="{915A74A9-E51D-4362-82DB-8993EE9C2A95}"/>
    <dgm:cxn modelId="{906E40A4-0ABD-4A09-BA51-5252465447E4}" srcId="{C27919FE-847D-4662-AE24-3F871B75DAC1}" destId="{80E909AC-A556-45BE-BB6B-A619778AAFB7}" srcOrd="0" destOrd="0" parTransId="{DB213771-8451-41CC-9CDE-19298FDA2CCE}" sibTransId="{BEDB55D2-A5D2-434D-ACAD-A7A2A1BE3628}"/>
    <dgm:cxn modelId="{AEE3D9A6-9245-45AF-BEC4-4467131BBB0F}" srcId="{EC55E51D-A812-454C-8DE5-F9C818F60C81}" destId="{C74DCF63-4B30-41EB-B95C-998719C4F424}" srcOrd="0" destOrd="0" parTransId="{52FECFB0-E9E9-4557-B632-E043264E0034}" sibTransId="{44187E3B-590C-4478-A6A7-794B09E87290}"/>
    <dgm:cxn modelId="{74798BBA-004A-4B1D-8E8C-E2FCA59EBFE6}" type="presOf" srcId="{083C0CF2-7365-44FE-AA80-F7B84A234051}" destId="{E9AD4014-862D-4D85-AD6E-197D6813A90B}" srcOrd="0" destOrd="0" presId="urn:microsoft.com/office/officeart/2005/8/layout/hProcess9"/>
    <dgm:cxn modelId="{FAFAECBE-025D-420E-91CC-2DB8AF9295D4}" srcId="{083C0CF2-7365-44FE-AA80-F7B84A234051}" destId="{EC55E51D-A812-454C-8DE5-F9C818F60C81}" srcOrd="2" destOrd="0" parTransId="{48A5E68C-6B13-4A63-8C56-2C68ED6F0676}" sibTransId="{25405E95-D58F-4E21-9E26-DA5A5191DB36}"/>
    <dgm:cxn modelId="{16A5F0C4-14D6-4735-B88D-FA75A56BAADC}" srcId="{C27919FE-847D-4662-AE24-3F871B75DAC1}" destId="{A2FA5125-7010-42F6-AB6B-6C738A4DAD75}" srcOrd="2" destOrd="0" parTransId="{DED34A8C-8399-4978-B3F7-015D79924877}" sibTransId="{1ED7E47C-2744-496B-82A4-34A3518AB183}"/>
    <dgm:cxn modelId="{A170BBCB-3FD8-4326-9BEF-217974A280BA}" srcId="{083C0CF2-7365-44FE-AA80-F7B84A234051}" destId="{C27919FE-847D-4662-AE24-3F871B75DAC1}" srcOrd="3" destOrd="0" parTransId="{DDF99BDD-F8AC-4479-9281-01103A997BFF}" sibTransId="{D2E0EDE7-19EA-4C78-9026-5125555B802E}"/>
    <dgm:cxn modelId="{6EE5A0DF-1892-4BE5-98D1-909FD21BECB4}" type="presOf" srcId="{E5E82A4F-4E20-446D-9147-254EF22E6C61}" destId="{87B49C5E-5B27-4B0D-8705-CA31DA8B7AA2}" srcOrd="0" destOrd="1" presId="urn:microsoft.com/office/officeart/2005/8/layout/hProcess9"/>
    <dgm:cxn modelId="{B41686E6-A39A-48B5-93AF-5A51FB6F8249}" srcId="{5FB3E716-3365-4E9F-8784-BF3D638D4EF3}" destId="{E5E82A4F-4E20-446D-9147-254EF22E6C61}" srcOrd="0" destOrd="0" parTransId="{B1F2DFB1-5861-4832-A7F6-8A3EB304C597}" sibTransId="{7CBE93FC-4144-45F6-A928-813C40579B72}"/>
    <dgm:cxn modelId="{AD95BEE8-E72A-43D3-8A99-273D9997ED3C}" type="presOf" srcId="{58501E9A-A0A4-411B-8313-1BDFCEE475E0}" destId="{87B49C5E-5B27-4B0D-8705-CA31DA8B7AA2}" srcOrd="0" destOrd="3" presId="urn:microsoft.com/office/officeart/2005/8/layout/hProcess9"/>
    <dgm:cxn modelId="{832D6EED-49CE-4BD0-A5D2-F8AA1E9F4C84}" srcId="{32A95B40-DEBF-4CC3-8687-CB685657505B}" destId="{ACD52078-2BBA-4FE7-8B46-F457723D62AF}" srcOrd="1" destOrd="0" parTransId="{EA03BAD4-EC0A-4A77-B0BC-DB14931C2C89}" sibTransId="{9587BE84-8B48-438B-83EE-82079023DF81}"/>
    <dgm:cxn modelId="{3E5DF0F4-892B-4CE4-9748-7ABEDC14B44A}" type="presOf" srcId="{9EE5A974-23DB-4C64-9874-6875463B7CC1}" destId="{79616448-3E89-43FA-A6BC-E7B77B72429E}" srcOrd="0" destOrd="2" presId="urn:microsoft.com/office/officeart/2005/8/layout/hProcess9"/>
    <dgm:cxn modelId="{21B6D2F9-0716-4444-8E86-C01E4A26AB56}" type="presOf" srcId="{80E909AC-A556-45BE-BB6B-A619778AAFB7}" destId="{79616448-3E89-43FA-A6BC-E7B77B72429E}" srcOrd="0" destOrd="1" presId="urn:microsoft.com/office/officeart/2005/8/layout/hProcess9"/>
    <dgm:cxn modelId="{3BAE9DFA-7BAF-4D05-B017-FD15864A277E}" type="presOf" srcId="{2E88BF8F-5DC2-48D0-825C-6649FE68AB78}" destId="{C96A137B-E51A-4F14-91CD-0103BA8BB109}" srcOrd="0" destOrd="4" presId="urn:microsoft.com/office/officeart/2005/8/layout/hProcess9"/>
    <dgm:cxn modelId="{70CF1099-D8C5-47E8-82EB-2DF730FDF7A0}" type="presParOf" srcId="{E9AD4014-862D-4D85-AD6E-197D6813A90B}" destId="{CD0AB01E-E466-4EC6-B77A-505A10D0D7A2}" srcOrd="0" destOrd="0" presId="urn:microsoft.com/office/officeart/2005/8/layout/hProcess9"/>
    <dgm:cxn modelId="{920CE2FD-3268-4ADB-B606-B24B746E9505}" type="presParOf" srcId="{E9AD4014-862D-4D85-AD6E-197D6813A90B}" destId="{CD823BD8-7E6A-4F62-9B4E-528EA4B919A3}" srcOrd="1" destOrd="0" presId="urn:microsoft.com/office/officeart/2005/8/layout/hProcess9"/>
    <dgm:cxn modelId="{0DEDCBA3-A26B-4524-8135-1AD3297268A5}" type="presParOf" srcId="{CD823BD8-7E6A-4F62-9B4E-528EA4B919A3}" destId="{5DDD97B4-4EAC-4725-9890-7D11B2B7B5F1}" srcOrd="0" destOrd="0" presId="urn:microsoft.com/office/officeart/2005/8/layout/hProcess9"/>
    <dgm:cxn modelId="{FBEE89F5-D05F-45FD-8EC7-8CA110B7C506}" type="presParOf" srcId="{CD823BD8-7E6A-4F62-9B4E-528EA4B919A3}" destId="{8DBED71E-B905-4DFA-A779-E7240D191C90}" srcOrd="1" destOrd="0" presId="urn:microsoft.com/office/officeart/2005/8/layout/hProcess9"/>
    <dgm:cxn modelId="{9824B681-45EF-4E85-B257-98469D6F17AE}" type="presParOf" srcId="{CD823BD8-7E6A-4F62-9B4E-528EA4B919A3}" destId="{87B49C5E-5B27-4B0D-8705-CA31DA8B7AA2}" srcOrd="2" destOrd="0" presId="urn:microsoft.com/office/officeart/2005/8/layout/hProcess9"/>
    <dgm:cxn modelId="{41112D56-0A1D-4135-9F92-AF6667CEA8B0}" type="presParOf" srcId="{CD823BD8-7E6A-4F62-9B4E-528EA4B919A3}" destId="{44A452DA-D57C-4A93-8E34-A7DFFF3EDE8E}" srcOrd="3" destOrd="0" presId="urn:microsoft.com/office/officeart/2005/8/layout/hProcess9"/>
    <dgm:cxn modelId="{8B09E830-4DA1-43CE-A077-2E5B70036BC3}" type="presParOf" srcId="{CD823BD8-7E6A-4F62-9B4E-528EA4B919A3}" destId="{C96A137B-E51A-4F14-91CD-0103BA8BB109}" srcOrd="4" destOrd="0" presId="urn:microsoft.com/office/officeart/2005/8/layout/hProcess9"/>
    <dgm:cxn modelId="{C266EAAC-9E08-46E4-B60C-20E7DEEE7833}" type="presParOf" srcId="{CD823BD8-7E6A-4F62-9B4E-528EA4B919A3}" destId="{E0060E71-8880-4A2D-8B54-C9D62BB6E52B}" srcOrd="5" destOrd="0" presId="urn:microsoft.com/office/officeart/2005/8/layout/hProcess9"/>
    <dgm:cxn modelId="{C959950E-5A16-48AF-9AE8-3328F89DC924}" type="presParOf" srcId="{CD823BD8-7E6A-4F62-9B4E-528EA4B919A3}" destId="{79616448-3E89-43FA-A6BC-E7B77B72429E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628470-5AD7-4638-8A03-491E1CABDA58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904D352-2AB7-4CC9-BFBF-6313E2935F72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Gather and Inquire</a:t>
          </a:r>
        </a:p>
      </dgm:t>
    </dgm:pt>
    <dgm:pt modelId="{F2718EA2-CDB5-4CBD-A79A-2603748AF4DD}" type="parTrans" cxnId="{71D3B4BC-CEEE-449F-9491-2B38F25A6AC7}">
      <dgm:prSet/>
      <dgm:spPr/>
      <dgm:t>
        <a:bodyPr/>
        <a:lstStyle/>
        <a:p>
          <a:endParaRPr lang="en-US"/>
        </a:p>
      </dgm:t>
    </dgm:pt>
    <dgm:pt modelId="{60E53F6E-379D-48DA-959A-637681210733}" type="sibTrans" cxnId="{71D3B4BC-CEEE-449F-9491-2B38F25A6AC7}">
      <dgm:prSet/>
      <dgm:spPr/>
      <dgm:t>
        <a:bodyPr/>
        <a:lstStyle/>
        <a:p>
          <a:endParaRPr lang="en-US"/>
        </a:p>
      </dgm:t>
    </dgm:pt>
    <dgm:pt modelId="{DEF36188-6CE3-4153-8F51-C84BF72B844A}">
      <dgm:prSet phldrT="[Text]"/>
      <dgm:spPr/>
      <dgm:t>
        <a:bodyPr/>
        <a:lstStyle/>
        <a:p>
          <a:r>
            <a:rPr lang="en-US" dirty="0"/>
            <a:t>Plan</a:t>
          </a:r>
        </a:p>
      </dgm:t>
    </dgm:pt>
    <dgm:pt modelId="{6EBBBD8E-EBD3-475E-AB90-517723A5660E}" type="parTrans" cxnId="{CBE0442C-A232-4B7F-AC7D-2524016046A4}">
      <dgm:prSet/>
      <dgm:spPr/>
      <dgm:t>
        <a:bodyPr/>
        <a:lstStyle/>
        <a:p>
          <a:endParaRPr lang="en-US"/>
        </a:p>
      </dgm:t>
    </dgm:pt>
    <dgm:pt modelId="{523CBFAE-BA36-4A0C-BE3A-E0E474E61FE9}" type="sibTrans" cxnId="{CBE0442C-A232-4B7F-AC7D-2524016046A4}">
      <dgm:prSet/>
      <dgm:spPr/>
      <dgm:t>
        <a:bodyPr/>
        <a:lstStyle/>
        <a:p>
          <a:endParaRPr lang="en-US"/>
        </a:p>
      </dgm:t>
    </dgm:pt>
    <dgm:pt modelId="{0D5F8D9E-4E8C-4EF2-BF2B-A9BCA13B7B76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Root Cause </a:t>
          </a:r>
        </a:p>
      </dgm:t>
    </dgm:pt>
    <dgm:pt modelId="{496A5019-63C4-4513-8AF6-A4A073DD53D4}" type="parTrans" cxnId="{285F0763-F9B6-4ED3-874E-FFC561C0CBC1}">
      <dgm:prSet/>
      <dgm:spPr/>
      <dgm:t>
        <a:bodyPr/>
        <a:lstStyle/>
        <a:p>
          <a:endParaRPr lang="en-US"/>
        </a:p>
      </dgm:t>
    </dgm:pt>
    <dgm:pt modelId="{E8256853-A5FD-424B-863E-BE6C97E07AC8}" type="sibTrans" cxnId="{285F0763-F9B6-4ED3-874E-FFC561C0CBC1}">
      <dgm:prSet/>
      <dgm:spPr/>
      <dgm:t>
        <a:bodyPr/>
        <a:lstStyle/>
        <a:p>
          <a:endParaRPr lang="en-US"/>
        </a:p>
      </dgm:t>
    </dgm:pt>
    <dgm:pt modelId="{11B2ECAA-BC08-4F10-B968-0CEC8F245F09}" type="pres">
      <dgm:prSet presAssocID="{09628470-5AD7-4638-8A03-491E1CABDA58}" presName="Name0" presStyleCnt="0">
        <dgm:presLayoutVars>
          <dgm:dir/>
          <dgm:animOne val="branch"/>
          <dgm:animLvl val="lvl"/>
        </dgm:presLayoutVars>
      </dgm:prSet>
      <dgm:spPr/>
    </dgm:pt>
    <dgm:pt modelId="{D2FC5D54-B56F-4590-8978-D64523ED13DC}" type="pres">
      <dgm:prSet presAssocID="{6904D352-2AB7-4CC9-BFBF-6313E2935F72}" presName="chaos" presStyleCnt="0"/>
      <dgm:spPr/>
    </dgm:pt>
    <dgm:pt modelId="{E3C3DC4E-65BA-4213-86A2-7DB2CB266439}" type="pres">
      <dgm:prSet presAssocID="{6904D352-2AB7-4CC9-BFBF-6313E2935F72}" presName="parTx1" presStyleLbl="revTx" presStyleIdx="0" presStyleCnt="2"/>
      <dgm:spPr/>
    </dgm:pt>
    <dgm:pt modelId="{D73C6F87-7DB2-45EF-A095-3B809D718DBC}" type="pres">
      <dgm:prSet presAssocID="{6904D352-2AB7-4CC9-BFBF-6313E2935F72}" presName="c1" presStyleLbl="node1" presStyleIdx="0" presStyleCnt="19"/>
      <dgm:spPr/>
    </dgm:pt>
    <dgm:pt modelId="{BAC8B820-8F20-44D4-9A38-0CC136F509EA}" type="pres">
      <dgm:prSet presAssocID="{6904D352-2AB7-4CC9-BFBF-6313E2935F72}" presName="c2" presStyleLbl="node1" presStyleIdx="1" presStyleCnt="19"/>
      <dgm:spPr/>
    </dgm:pt>
    <dgm:pt modelId="{9AF3322B-1EBA-4ECA-903C-8C70B55AD2A6}" type="pres">
      <dgm:prSet presAssocID="{6904D352-2AB7-4CC9-BFBF-6313E2935F72}" presName="c3" presStyleLbl="node1" presStyleIdx="2" presStyleCnt="19"/>
      <dgm:spPr/>
    </dgm:pt>
    <dgm:pt modelId="{ECA82500-9F55-4B21-B5D1-BD6D3275493E}" type="pres">
      <dgm:prSet presAssocID="{6904D352-2AB7-4CC9-BFBF-6313E2935F72}" presName="c4" presStyleLbl="node1" presStyleIdx="3" presStyleCnt="19"/>
      <dgm:spPr/>
    </dgm:pt>
    <dgm:pt modelId="{6221A4BD-2279-400E-BD0B-06EAE1A754DD}" type="pres">
      <dgm:prSet presAssocID="{6904D352-2AB7-4CC9-BFBF-6313E2935F72}" presName="c5" presStyleLbl="node1" presStyleIdx="4" presStyleCnt="19"/>
      <dgm:spPr/>
    </dgm:pt>
    <dgm:pt modelId="{CE40C463-1C64-4F79-8825-36995F72A563}" type="pres">
      <dgm:prSet presAssocID="{6904D352-2AB7-4CC9-BFBF-6313E2935F72}" presName="c6" presStyleLbl="node1" presStyleIdx="5" presStyleCnt="19"/>
      <dgm:spPr/>
    </dgm:pt>
    <dgm:pt modelId="{A8227657-B08A-4DC9-B01C-1279F9AFBDA4}" type="pres">
      <dgm:prSet presAssocID="{6904D352-2AB7-4CC9-BFBF-6313E2935F72}" presName="c7" presStyleLbl="node1" presStyleIdx="6" presStyleCnt="19"/>
      <dgm:spPr/>
    </dgm:pt>
    <dgm:pt modelId="{944938FB-8133-4CC3-A8EF-9CFA233253A7}" type="pres">
      <dgm:prSet presAssocID="{6904D352-2AB7-4CC9-BFBF-6313E2935F72}" presName="c8" presStyleLbl="node1" presStyleIdx="7" presStyleCnt="19"/>
      <dgm:spPr/>
    </dgm:pt>
    <dgm:pt modelId="{26627587-91C8-4711-BD92-351AF0C2434E}" type="pres">
      <dgm:prSet presAssocID="{6904D352-2AB7-4CC9-BFBF-6313E2935F72}" presName="c9" presStyleLbl="node1" presStyleIdx="8" presStyleCnt="19"/>
      <dgm:spPr/>
    </dgm:pt>
    <dgm:pt modelId="{D69FCA27-4902-4A53-AFF2-8970717741A9}" type="pres">
      <dgm:prSet presAssocID="{6904D352-2AB7-4CC9-BFBF-6313E2935F72}" presName="c10" presStyleLbl="node1" presStyleIdx="9" presStyleCnt="19"/>
      <dgm:spPr/>
    </dgm:pt>
    <dgm:pt modelId="{650B4AE7-1E02-4292-A266-553BCCA73FA2}" type="pres">
      <dgm:prSet presAssocID="{6904D352-2AB7-4CC9-BFBF-6313E2935F72}" presName="c11" presStyleLbl="node1" presStyleIdx="10" presStyleCnt="19"/>
      <dgm:spPr/>
    </dgm:pt>
    <dgm:pt modelId="{79989F72-5266-49D7-BAE1-F8E8FFE55AA8}" type="pres">
      <dgm:prSet presAssocID="{6904D352-2AB7-4CC9-BFBF-6313E2935F72}" presName="c12" presStyleLbl="node1" presStyleIdx="11" presStyleCnt="19"/>
      <dgm:spPr/>
    </dgm:pt>
    <dgm:pt modelId="{FEED599F-3FD7-476F-9327-37783148E869}" type="pres">
      <dgm:prSet presAssocID="{6904D352-2AB7-4CC9-BFBF-6313E2935F72}" presName="c13" presStyleLbl="node1" presStyleIdx="12" presStyleCnt="19"/>
      <dgm:spPr/>
    </dgm:pt>
    <dgm:pt modelId="{619A227D-D04F-4755-AC53-7143F457CC89}" type="pres">
      <dgm:prSet presAssocID="{6904D352-2AB7-4CC9-BFBF-6313E2935F72}" presName="c14" presStyleLbl="node1" presStyleIdx="13" presStyleCnt="19"/>
      <dgm:spPr/>
    </dgm:pt>
    <dgm:pt modelId="{F0096698-8C40-413F-BD0F-D4C544F8008F}" type="pres">
      <dgm:prSet presAssocID="{6904D352-2AB7-4CC9-BFBF-6313E2935F72}" presName="c15" presStyleLbl="node1" presStyleIdx="14" presStyleCnt="19"/>
      <dgm:spPr/>
    </dgm:pt>
    <dgm:pt modelId="{8BDECE3A-FBB2-4606-BA5E-A598778A905B}" type="pres">
      <dgm:prSet presAssocID="{6904D352-2AB7-4CC9-BFBF-6313E2935F72}" presName="c16" presStyleLbl="node1" presStyleIdx="15" presStyleCnt="19"/>
      <dgm:spPr/>
    </dgm:pt>
    <dgm:pt modelId="{9DC9196C-EC49-44F8-A480-1472380F2FEF}" type="pres">
      <dgm:prSet presAssocID="{6904D352-2AB7-4CC9-BFBF-6313E2935F72}" presName="c17" presStyleLbl="node1" presStyleIdx="16" presStyleCnt="19"/>
      <dgm:spPr/>
    </dgm:pt>
    <dgm:pt modelId="{7BB634F2-9AC3-45A7-9907-D6CA5779989F}" type="pres">
      <dgm:prSet presAssocID="{6904D352-2AB7-4CC9-BFBF-6313E2935F72}" presName="c18" presStyleLbl="node1" presStyleIdx="17" presStyleCnt="19"/>
      <dgm:spPr/>
    </dgm:pt>
    <dgm:pt modelId="{E8413DAB-2586-4E84-8F90-A6E3D663320E}" type="pres">
      <dgm:prSet presAssocID="{60E53F6E-379D-48DA-959A-637681210733}" presName="chevronComposite1" presStyleCnt="0"/>
      <dgm:spPr/>
    </dgm:pt>
    <dgm:pt modelId="{73EBCEE7-70CD-4F89-A4D0-57B45526F6B0}" type="pres">
      <dgm:prSet presAssocID="{60E53F6E-379D-48DA-959A-637681210733}" presName="chevron1" presStyleLbl="sibTrans2D1" presStyleIdx="0" presStyleCnt="2"/>
      <dgm:spPr/>
    </dgm:pt>
    <dgm:pt modelId="{D05C84D2-826F-4BD2-815A-D5F122878F84}" type="pres">
      <dgm:prSet presAssocID="{60E53F6E-379D-48DA-959A-637681210733}" presName="spChevron1" presStyleCnt="0"/>
      <dgm:spPr/>
    </dgm:pt>
    <dgm:pt modelId="{7A182DC6-F189-4C42-87BB-630CFDE88CEF}" type="pres">
      <dgm:prSet presAssocID="{0D5F8D9E-4E8C-4EF2-BF2B-A9BCA13B7B76}" presName="middle" presStyleCnt="0"/>
      <dgm:spPr/>
    </dgm:pt>
    <dgm:pt modelId="{83EE850C-F139-4ED5-9C86-217417C151F2}" type="pres">
      <dgm:prSet presAssocID="{0D5F8D9E-4E8C-4EF2-BF2B-A9BCA13B7B76}" presName="parTxMid" presStyleLbl="revTx" presStyleIdx="1" presStyleCnt="2"/>
      <dgm:spPr/>
    </dgm:pt>
    <dgm:pt modelId="{3DA37074-DEB5-4DAC-A4D6-EA1A5C411AF6}" type="pres">
      <dgm:prSet presAssocID="{0D5F8D9E-4E8C-4EF2-BF2B-A9BCA13B7B76}" presName="spMid" presStyleCnt="0"/>
      <dgm:spPr/>
    </dgm:pt>
    <dgm:pt modelId="{B8FA7156-674F-4E1C-A101-2C860C588A5F}" type="pres">
      <dgm:prSet presAssocID="{E8256853-A5FD-424B-863E-BE6C97E07AC8}" presName="chevronComposite1" presStyleCnt="0"/>
      <dgm:spPr/>
    </dgm:pt>
    <dgm:pt modelId="{2C5E03ED-BB8A-49ED-957A-F1E6BB87E9DF}" type="pres">
      <dgm:prSet presAssocID="{E8256853-A5FD-424B-863E-BE6C97E07AC8}" presName="chevron1" presStyleLbl="sibTrans2D1" presStyleIdx="1" presStyleCnt="2"/>
      <dgm:spPr/>
    </dgm:pt>
    <dgm:pt modelId="{19748B9C-E159-40B4-9ED7-D9E79CF69272}" type="pres">
      <dgm:prSet presAssocID="{E8256853-A5FD-424B-863E-BE6C97E07AC8}" presName="spChevron1" presStyleCnt="0"/>
      <dgm:spPr/>
    </dgm:pt>
    <dgm:pt modelId="{4663D176-D58A-463E-AAFA-C44EA2A129CD}" type="pres">
      <dgm:prSet presAssocID="{DEF36188-6CE3-4153-8F51-C84BF72B844A}" presName="last" presStyleCnt="0"/>
      <dgm:spPr/>
    </dgm:pt>
    <dgm:pt modelId="{432BAD8B-8A0C-4A92-AB3D-FA1599A764FD}" type="pres">
      <dgm:prSet presAssocID="{DEF36188-6CE3-4153-8F51-C84BF72B844A}" presName="circleTx" presStyleLbl="node1" presStyleIdx="18" presStyleCnt="19"/>
      <dgm:spPr/>
    </dgm:pt>
    <dgm:pt modelId="{03A7D677-E15D-445F-AB23-85D45E8A37E6}" type="pres">
      <dgm:prSet presAssocID="{DEF36188-6CE3-4153-8F51-C84BF72B844A}" presName="spN" presStyleCnt="0"/>
      <dgm:spPr/>
    </dgm:pt>
  </dgm:ptLst>
  <dgm:cxnLst>
    <dgm:cxn modelId="{CBE0442C-A232-4B7F-AC7D-2524016046A4}" srcId="{09628470-5AD7-4638-8A03-491E1CABDA58}" destId="{DEF36188-6CE3-4153-8F51-C84BF72B844A}" srcOrd="2" destOrd="0" parTransId="{6EBBBD8E-EBD3-475E-AB90-517723A5660E}" sibTransId="{523CBFAE-BA36-4A0C-BE3A-E0E474E61FE9}"/>
    <dgm:cxn modelId="{81C7D65D-5DBD-4554-9839-09C85ABB5D15}" type="presOf" srcId="{6904D352-2AB7-4CC9-BFBF-6313E2935F72}" destId="{E3C3DC4E-65BA-4213-86A2-7DB2CB266439}" srcOrd="0" destOrd="0" presId="urn:microsoft.com/office/officeart/2009/3/layout/RandomtoResultProcess"/>
    <dgm:cxn modelId="{285F0763-F9B6-4ED3-874E-FFC561C0CBC1}" srcId="{09628470-5AD7-4638-8A03-491E1CABDA58}" destId="{0D5F8D9E-4E8C-4EF2-BF2B-A9BCA13B7B76}" srcOrd="1" destOrd="0" parTransId="{496A5019-63C4-4513-8AF6-A4A073DD53D4}" sibTransId="{E8256853-A5FD-424B-863E-BE6C97E07AC8}"/>
    <dgm:cxn modelId="{D456164D-5A09-40EC-87AD-229371A2E671}" type="presOf" srcId="{0D5F8D9E-4E8C-4EF2-BF2B-A9BCA13B7B76}" destId="{83EE850C-F139-4ED5-9C86-217417C151F2}" srcOrd="0" destOrd="0" presId="urn:microsoft.com/office/officeart/2009/3/layout/RandomtoResultProcess"/>
    <dgm:cxn modelId="{04861A9D-8C0A-4410-811F-F2DFA8B5C843}" type="presOf" srcId="{DEF36188-6CE3-4153-8F51-C84BF72B844A}" destId="{432BAD8B-8A0C-4A92-AB3D-FA1599A764FD}" srcOrd="0" destOrd="0" presId="urn:microsoft.com/office/officeart/2009/3/layout/RandomtoResultProcess"/>
    <dgm:cxn modelId="{71D3B4BC-CEEE-449F-9491-2B38F25A6AC7}" srcId="{09628470-5AD7-4638-8A03-491E1CABDA58}" destId="{6904D352-2AB7-4CC9-BFBF-6313E2935F72}" srcOrd="0" destOrd="0" parTransId="{F2718EA2-CDB5-4CBD-A79A-2603748AF4DD}" sibTransId="{60E53F6E-379D-48DA-959A-637681210733}"/>
    <dgm:cxn modelId="{F8DE04D6-FBF1-42CD-8FB0-84E7179EF157}" type="presOf" srcId="{09628470-5AD7-4638-8A03-491E1CABDA58}" destId="{11B2ECAA-BC08-4F10-B968-0CEC8F245F09}" srcOrd="0" destOrd="0" presId="urn:microsoft.com/office/officeart/2009/3/layout/RandomtoResultProcess"/>
    <dgm:cxn modelId="{954550DF-E437-4CC1-9F26-FD444E8A9C87}" type="presParOf" srcId="{11B2ECAA-BC08-4F10-B968-0CEC8F245F09}" destId="{D2FC5D54-B56F-4590-8978-D64523ED13DC}" srcOrd="0" destOrd="0" presId="urn:microsoft.com/office/officeart/2009/3/layout/RandomtoResultProcess"/>
    <dgm:cxn modelId="{0F4693E5-51D8-4473-BF0F-BBB58CB944D1}" type="presParOf" srcId="{D2FC5D54-B56F-4590-8978-D64523ED13DC}" destId="{E3C3DC4E-65BA-4213-86A2-7DB2CB266439}" srcOrd="0" destOrd="0" presId="urn:microsoft.com/office/officeart/2009/3/layout/RandomtoResultProcess"/>
    <dgm:cxn modelId="{A0A317C0-C87F-4BF6-B46E-F1CB73BD8A12}" type="presParOf" srcId="{D2FC5D54-B56F-4590-8978-D64523ED13DC}" destId="{D73C6F87-7DB2-45EF-A095-3B809D718DBC}" srcOrd="1" destOrd="0" presId="urn:microsoft.com/office/officeart/2009/3/layout/RandomtoResultProcess"/>
    <dgm:cxn modelId="{C4DD238C-640E-44E2-B511-9AAC6A941A8D}" type="presParOf" srcId="{D2FC5D54-B56F-4590-8978-D64523ED13DC}" destId="{BAC8B820-8F20-44D4-9A38-0CC136F509EA}" srcOrd="2" destOrd="0" presId="urn:microsoft.com/office/officeart/2009/3/layout/RandomtoResultProcess"/>
    <dgm:cxn modelId="{4B7BBE05-2597-4062-BEE9-7C6AE613DD48}" type="presParOf" srcId="{D2FC5D54-B56F-4590-8978-D64523ED13DC}" destId="{9AF3322B-1EBA-4ECA-903C-8C70B55AD2A6}" srcOrd="3" destOrd="0" presId="urn:microsoft.com/office/officeart/2009/3/layout/RandomtoResultProcess"/>
    <dgm:cxn modelId="{E14AF985-43BD-4C4C-A191-E10ADE4FC3F0}" type="presParOf" srcId="{D2FC5D54-B56F-4590-8978-D64523ED13DC}" destId="{ECA82500-9F55-4B21-B5D1-BD6D3275493E}" srcOrd="4" destOrd="0" presId="urn:microsoft.com/office/officeart/2009/3/layout/RandomtoResultProcess"/>
    <dgm:cxn modelId="{9B234B90-2CA3-42CF-8C3E-9B2E1E153BD4}" type="presParOf" srcId="{D2FC5D54-B56F-4590-8978-D64523ED13DC}" destId="{6221A4BD-2279-400E-BD0B-06EAE1A754DD}" srcOrd="5" destOrd="0" presId="urn:microsoft.com/office/officeart/2009/3/layout/RandomtoResultProcess"/>
    <dgm:cxn modelId="{2545F929-7D03-49BB-857F-08C6B9DA0B43}" type="presParOf" srcId="{D2FC5D54-B56F-4590-8978-D64523ED13DC}" destId="{CE40C463-1C64-4F79-8825-36995F72A563}" srcOrd="6" destOrd="0" presId="urn:microsoft.com/office/officeart/2009/3/layout/RandomtoResultProcess"/>
    <dgm:cxn modelId="{8CCF881F-A1BA-41DE-8306-E4A128A82D6C}" type="presParOf" srcId="{D2FC5D54-B56F-4590-8978-D64523ED13DC}" destId="{A8227657-B08A-4DC9-B01C-1279F9AFBDA4}" srcOrd="7" destOrd="0" presId="urn:microsoft.com/office/officeart/2009/3/layout/RandomtoResultProcess"/>
    <dgm:cxn modelId="{9B73739E-7697-4DF2-965B-2285AB75E5BD}" type="presParOf" srcId="{D2FC5D54-B56F-4590-8978-D64523ED13DC}" destId="{944938FB-8133-4CC3-A8EF-9CFA233253A7}" srcOrd="8" destOrd="0" presId="urn:microsoft.com/office/officeart/2009/3/layout/RandomtoResultProcess"/>
    <dgm:cxn modelId="{B209D792-4D37-47C4-8CDD-E7110A769DBA}" type="presParOf" srcId="{D2FC5D54-B56F-4590-8978-D64523ED13DC}" destId="{26627587-91C8-4711-BD92-351AF0C2434E}" srcOrd="9" destOrd="0" presId="urn:microsoft.com/office/officeart/2009/3/layout/RandomtoResultProcess"/>
    <dgm:cxn modelId="{4A5B3CF2-E6B0-41BF-92B7-C8138BE64FDE}" type="presParOf" srcId="{D2FC5D54-B56F-4590-8978-D64523ED13DC}" destId="{D69FCA27-4902-4A53-AFF2-8970717741A9}" srcOrd="10" destOrd="0" presId="urn:microsoft.com/office/officeart/2009/3/layout/RandomtoResultProcess"/>
    <dgm:cxn modelId="{FDBB2F24-093A-4F44-9E1B-E1E8D599A22A}" type="presParOf" srcId="{D2FC5D54-B56F-4590-8978-D64523ED13DC}" destId="{650B4AE7-1E02-4292-A266-553BCCA73FA2}" srcOrd="11" destOrd="0" presId="urn:microsoft.com/office/officeart/2009/3/layout/RandomtoResultProcess"/>
    <dgm:cxn modelId="{69870A22-9806-4131-B3E9-5AD499226CCB}" type="presParOf" srcId="{D2FC5D54-B56F-4590-8978-D64523ED13DC}" destId="{79989F72-5266-49D7-BAE1-F8E8FFE55AA8}" srcOrd="12" destOrd="0" presId="urn:microsoft.com/office/officeart/2009/3/layout/RandomtoResultProcess"/>
    <dgm:cxn modelId="{0E730982-D827-44D5-BDD8-AD81F724F3EA}" type="presParOf" srcId="{D2FC5D54-B56F-4590-8978-D64523ED13DC}" destId="{FEED599F-3FD7-476F-9327-37783148E869}" srcOrd="13" destOrd="0" presId="urn:microsoft.com/office/officeart/2009/3/layout/RandomtoResultProcess"/>
    <dgm:cxn modelId="{9B29996F-13B7-4160-B2F8-07FB9DB94541}" type="presParOf" srcId="{D2FC5D54-B56F-4590-8978-D64523ED13DC}" destId="{619A227D-D04F-4755-AC53-7143F457CC89}" srcOrd="14" destOrd="0" presId="urn:microsoft.com/office/officeart/2009/3/layout/RandomtoResultProcess"/>
    <dgm:cxn modelId="{5982255A-9E65-4BF9-A7BB-531CE12280E5}" type="presParOf" srcId="{D2FC5D54-B56F-4590-8978-D64523ED13DC}" destId="{F0096698-8C40-413F-BD0F-D4C544F8008F}" srcOrd="15" destOrd="0" presId="urn:microsoft.com/office/officeart/2009/3/layout/RandomtoResultProcess"/>
    <dgm:cxn modelId="{0F57F0FA-35B3-43EA-8225-48D86A041E3F}" type="presParOf" srcId="{D2FC5D54-B56F-4590-8978-D64523ED13DC}" destId="{8BDECE3A-FBB2-4606-BA5E-A598778A905B}" srcOrd="16" destOrd="0" presId="urn:microsoft.com/office/officeart/2009/3/layout/RandomtoResultProcess"/>
    <dgm:cxn modelId="{4A5E2F3F-8539-4DC6-A32A-ABF51BB57C33}" type="presParOf" srcId="{D2FC5D54-B56F-4590-8978-D64523ED13DC}" destId="{9DC9196C-EC49-44F8-A480-1472380F2FEF}" srcOrd="17" destOrd="0" presId="urn:microsoft.com/office/officeart/2009/3/layout/RandomtoResultProcess"/>
    <dgm:cxn modelId="{102450CA-DD64-462A-A111-BCFAFFAA257A}" type="presParOf" srcId="{D2FC5D54-B56F-4590-8978-D64523ED13DC}" destId="{7BB634F2-9AC3-45A7-9907-D6CA5779989F}" srcOrd="18" destOrd="0" presId="urn:microsoft.com/office/officeart/2009/3/layout/RandomtoResultProcess"/>
    <dgm:cxn modelId="{3DB445EC-0D07-4B42-B815-3E1111EA292C}" type="presParOf" srcId="{11B2ECAA-BC08-4F10-B968-0CEC8F245F09}" destId="{E8413DAB-2586-4E84-8F90-A6E3D663320E}" srcOrd="1" destOrd="0" presId="urn:microsoft.com/office/officeart/2009/3/layout/RandomtoResultProcess"/>
    <dgm:cxn modelId="{A71F94A3-BB23-4D82-B211-EDD82D74577F}" type="presParOf" srcId="{E8413DAB-2586-4E84-8F90-A6E3D663320E}" destId="{73EBCEE7-70CD-4F89-A4D0-57B45526F6B0}" srcOrd="0" destOrd="0" presId="urn:microsoft.com/office/officeart/2009/3/layout/RandomtoResultProcess"/>
    <dgm:cxn modelId="{7B2BA6AB-2E77-4AB8-AFB9-F8D2C5C8B9D0}" type="presParOf" srcId="{E8413DAB-2586-4E84-8F90-A6E3D663320E}" destId="{D05C84D2-826F-4BD2-815A-D5F122878F84}" srcOrd="1" destOrd="0" presId="urn:microsoft.com/office/officeart/2009/3/layout/RandomtoResultProcess"/>
    <dgm:cxn modelId="{1D5E9B7F-6AB2-44BD-A120-2C0CDCA35B55}" type="presParOf" srcId="{11B2ECAA-BC08-4F10-B968-0CEC8F245F09}" destId="{7A182DC6-F189-4C42-87BB-630CFDE88CEF}" srcOrd="2" destOrd="0" presId="urn:microsoft.com/office/officeart/2009/3/layout/RandomtoResultProcess"/>
    <dgm:cxn modelId="{0C935C5B-4963-4F99-A1D7-0BC3646CB6F8}" type="presParOf" srcId="{7A182DC6-F189-4C42-87BB-630CFDE88CEF}" destId="{83EE850C-F139-4ED5-9C86-217417C151F2}" srcOrd="0" destOrd="0" presId="urn:microsoft.com/office/officeart/2009/3/layout/RandomtoResultProcess"/>
    <dgm:cxn modelId="{93CF7183-0614-4EE8-925A-878189E1ADB9}" type="presParOf" srcId="{7A182DC6-F189-4C42-87BB-630CFDE88CEF}" destId="{3DA37074-DEB5-4DAC-A4D6-EA1A5C411AF6}" srcOrd="1" destOrd="0" presId="urn:microsoft.com/office/officeart/2009/3/layout/RandomtoResultProcess"/>
    <dgm:cxn modelId="{F0C9D261-57F6-4A75-8B4C-737B54966304}" type="presParOf" srcId="{11B2ECAA-BC08-4F10-B968-0CEC8F245F09}" destId="{B8FA7156-674F-4E1C-A101-2C860C588A5F}" srcOrd="3" destOrd="0" presId="urn:microsoft.com/office/officeart/2009/3/layout/RandomtoResultProcess"/>
    <dgm:cxn modelId="{0B3914FA-BBAE-4F17-937D-BD2A26B91CE0}" type="presParOf" srcId="{B8FA7156-674F-4E1C-A101-2C860C588A5F}" destId="{2C5E03ED-BB8A-49ED-957A-F1E6BB87E9DF}" srcOrd="0" destOrd="0" presId="urn:microsoft.com/office/officeart/2009/3/layout/RandomtoResultProcess"/>
    <dgm:cxn modelId="{1DB68AAD-6E64-488A-92D8-E976BCE94AD8}" type="presParOf" srcId="{B8FA7156-674F-4E1C-A101-2C860C588A5F}" destId="{19748B9C-E159-40B4-9ED7-D9E79CF69272}" srcOrd="1" destOrd="0" presId="urn:microsoft.com/office/officeart/2009/3/layout/RandomtoResultProcess"/>
    <dgm:cxn modelId="{657A8370-CDD2-452E-ABFF-9A894036EF08}" type="presParOf" srcId="{11B2ECAA-BC08-4F10-B968-0CEC8F245F09}" destId="{4663D176-D58A-463E-AAFA-C44EA2A129CD}" srcOrd="4" destOrd="0" presId="urn:microsoft.com/office/officeart/2009/3/layout/RandomtoResultProcess"/>
    <dgm:cxn modelId="{888291F9-BB6C-4663-9A5C-B65CDE7111CB}" type="presParOf" srcId="{4663D176-D58A-463E-AAFA-C44EA2A129CD}" destId="{432BAD8B-8A0C-4A92-AB3D-FA1599A764FD}" srcOrd="0" destOrd="0" presId="urn:microsoft.com/office/officeart/2009/3/layout/RandomtoResultProcess"/>
    <dgm:cxn modelId="{C99CAD67-278B-4F32-9804-CA02BF67A0A5}" type="presParOf" srcId="{4663D176-D58A-463E-AAFA-C44EA2A129CD}" destId="{03A7D677-E15D-445F-AB23-85D45E8A37E6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321DCE1-F16F-4E88-8F4C-17F6F0A66AA4}" type="doc">
      <dgm:prSet loTypeId="urn:microsoft.com/office/officeart/2005/8/layout/chevron1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830B8C36-3786-4C6D-B193-6363D7832603}">
      <dgm:prSet phldrT="[Text]" phldr="0"/>
      <dgm:spPr/>
      <dgm:t>
        <a:bodyPr/>
        <a:lstStyle/>
        <a:p>
          <a:pPr rtl="0"/>
          <a:r>
            <a:rPr lang="en-US" b="1" dirty="0">
              <a:latin typeface="Arial" panose="020B0604020202020204"/>
            </a:rPr>
            <a:t>CIM Step 1</a:t>
          </a:r>
          <a:endParaRPr lang="en-US" b="1" dirty="0"/>
        </a:p>
      </dgm:t>
    </dgm:pt>
    <dgm:pt modelId="{4DFF8B8D-B1F9-4344-A014-97919AB369D2}" type="parTrans" cxnId="{D3773E60-96EF-4B5A-89A0-0CB83DC85976}">
      <dgm:prSet/>
      <dgm:spPr/>
      <dgm:t>
        <a:bodyPr/>
        <a:lstStyle/>
        <a:p>
          <a:endParaRPr lang="en-US"/>
        </a:p>
      </dgm:t>
    </dgm:pt>
    <dgm:pt modelId="{1ABAB1AC-6A14-42C9-BC38-A7338D29134D}" type="sibTrans" cxnId="{D3773E60-96EF-4B5A-89A0-0CB83DC85976}">
      <dgm:prSet/>
      <dgm:spPr/>
      <dgm:t>
        <a:bodyPr/>
        <a:lstStyle/>
        <a:p>
          <a:endParaRPr lang="en-US"/>
        </a:p>
      </dgm:t>
    </dgm:pt>
    <dgm:pt modelId="{35F27E09-2EA4-4F43-AE32-5B41D2A1E798}">
      <dgm:prSet phldrT="[Text]" phldr="0"/>
      <dgm:spPr/>
      <dgm:t>
        <a:bodyPr/>
        <a:lstStyle/>
        <a:p>
          <a:pPr rtl="0"/>
          <a:r>
            <a:rPr lang="en-US" b="1" dirty="0">
              <a:latin typeface="Arial" panose="020B0604020202020204"/>
            </a:rPr>
            <a:t>CIM Step 2</a:t>
          </a:r>
          <a:endParaRPr lang="en-US" b="1" dirty="0"/>
        </a:p>
      </dgm:t>
    </dgm:pt>
    <dgm:pt modelId="{C7A869CF-D5C2-478A-9EF2-761024362677}" type="parTrans" cxnId="{BA25C220-1A7D-4AF5-A7F7-3218D0C529C3}">
      <dgm:prSet/>
      <dgm:spPr/>
      <dgm:t>
        <a:bodyPr/>
        <a:lstStyle/>
        <a:p>
          <a:endParaRPr lang="en-US"/>
        </a:p>
      </dgm:t>
    </dgm:pt>
    <dgm:pt modelId="{AA6A4E58-F260-4AD3-83F4-A476A42BC0BD}" type="sibTrans" cxnId="{BA25C220-1A7D-4AF5-A7F7-3218D0C529C3}">
      <dgm:prSet/>
      <dgm:spPr/>
      <dgm:t>
        <a:bodyPr/>
        <a:lstStyle/>
        <a:p>
          <a:endParaRPr lang="en-US"/>
        </a:p>
      </dgm:t>
    </dgm:pt>
    <dgm:pt modelId="{B598B33E-7E76-4532-ABAD-400FBF3E9953}">
      <dgm:prSet phldrT="[Text]" phldr="0"/>
      <dgm:spPr/>
      <dgm:t>
        <a:bodyPr/>
        <a:lstStyle/>
        <a:p>
          <a:pPr rtl="0"/>
          <a:r>
            <a:rPr lang="en-US" b="1" dirty="0">
              <a:latin typeface="Arial" panose="020B0604020202020204"/>
            </a:rPr>
            <a:t>CIM Step 3</a:t>
          </a:r>
          <a:endParaRPr lang="en-US" b="1" dirty="0"/>
        </a:p>
      </dgm:t>
    </dgm:pt>
    <dgm:pt modelId="{554C46E5-7509-421C-B842-0FB26F91F061}" type="parTrans" cxnId="{36BB0234-7358-40C5-A037-DD97770747D5}">
      <dgm:prSet/>
      <dgm:spPr/>
      <dgm:t>
        <a:bodyPr/>
        <a:lstStyle/>
        <a:p>
          <a:endParaRPr lang="en-US"/>
        </a:p>
      </dgm:t>
    </dgm:pt>
    <dgm:pt modelId="{3DC86518-7C99-4261-AA3A-F5EFC089533D}" type="sibTrans" cxnId="{36BB0234-7358-40C5-A037-DD97770747D5}">
      <dgm:prSet/>
      <dgm:spPr/>
      <dgm:t>
        <a:bodyPr/>
        <a:lstStyle/>
        <a:p>
          <a:endParaRPr lang="en-US"/>
        </a:p>
      </dgm:t>
    </dgm:pt>
    <dgm:pt modelId="{8507E85E-C632-4171-BAC8-5F2FF6A14258}">
      <dgm:prSet phldr="0"/>
      <dgm:spPr/>
      <dgm:t>
        <a:bodyPr/>
        <a:lstStyle/>
        <a:p>
          <a:pPr rtl="0"/>
          <a:r>
            <a:rPr lang="en-US" b="1" dirty="0">
              <a:latin typeface="Arial" panose="020B0604020202020204"/>
            </a:rPr>
            <a:t>CIM Step 4</a:t>
          </a:r>
        </a:p>
      </dgm:t>
    </dgm:pt>
    <dgm:pt modelId="{56920D3A-4AB0-42B4-B0FF-4538CB51DDE6}" type="parTrans" cxnId="{11C31B5D-F48D-4B7D-95DA-6B0BFED47238}">
      <dgm:prSet/>
      <dgm:spPr/>
      <dgm:t>
        <a:bodyPr/>
        <a:lstStyle/>
        <a:p>
          <a:endParaRPr lang="en-US"/>
        </a:p>
      </dgm:t>
    </dgm:pt>
    <dgm:pt modelId="{0EFC5111-F97C-4464-9A8A-3A0F69285EAB}" type="sibTrans" cxnId="{11C31B5D-F48D-4B7D-95DA-6B0BFED47238}">
      <dgm:prSet/>
      <dgm:spPr/>
      <dgm:t>
        <a:bodyPr/>
        <a:lstStyle/>
        <a:p>
          <a:endParaRPr lang="en-US"/>
        </a:p>
      </dgm:t>
    </dgm:pt>
    <dgm:pt modelId="{9D43F18E-D630-4928-A49D-BB54D7F4D69E}" type="pres">
      <dgm:prSet presAssocID="{D321DCE1-F16F-4E88-8F4C-17F6F0A66AA4}" presName="Name0" presStyleCnt="0">
        <dgm:presLayoutVars>
          <dgm:dir/>
          <dgm:animLvl val="lvl"/>
          <dgm:resizeHandles val="exact"/>
        </dgm:presLayoutVars>
      </dgm:prSet>
      <dgm:spPr/>
    </dgm:pt>
    <dgm:pt modelId="{267BD5BE-AA76-4561-A033-5BE1772740D6}" type="pres">
      <dgm:prSet presAssocID="{830B8C36-3786-4C6D-B193-6363D7832603}" presName="parTxOnly" presStyleLbl="node1" presStyleIdx="0" presStyleCnt="4" custLinFactNeighborX="-5534" custLinFactNeighborY="-3816">
        <dgm:presLayoutVars>
          <dgm:chMax val="0"/>
          <dgm:chPref val="0"/>
          <dgm:bulletEnabled val="1"/>
        </dgm:presLayoutVars>
      </dgm:prSet>
      <dgm:spPr>
        <a:solidFill>
          <a:schemeClr val="accent1">
            <a:lumMod val="50000"/>
          </a:schemeClr>
        </a:solidFill>
      </dgm:spPr>
    </dgm:pt>
    <dgm:pt modelId="{DF7B943D-BCD2-4126-867F-013A25D0264D}" type="pres">
      <dgm:prSet presAssocID="{1ABAB1AC-6A14-42C9-BC38-A7338D29134D}" presName="parTxOnlySpace" presStyleCnt="0"/>
      <dgm:spPr/>
    </dgm:pt>
    <dgm:pt modelId="{23551C9A-3A10-491C-9235-A714B947B6B5}" type="pres">
      <dgm:prSet presAssocID="{35F27E09-2EA4-4F43-AE32-5B41D2A1E798}" presName="parTxOnly" presStyleLbl="node1" presStyleIdx="1" presStyleCnt="4" custLinFactNeighborX="-38166" custLinFactNeighborY="-3214">
        <dgm:presLayoutVars>
          <dgm:chMax val="0"/>
          <dgm:chPref val="0"/>
          <dgm:bulletEnabled val="1"/>
        </dgm:presLayoutVars>
      </dgm:prSet>
      <dgm:spPr>
        <a:solidFill>
          <a:schemeClr val="accent1">
            <a:lumMod val="75000"/>
          </a:schemeClr>
        </a:solidFill>
      </dgm:spPr>
    </dgm:pt>
    <dgm:pt modelId="{BC326C6C-3B07-4EC2-86CE-FFC249B89D33}" type="pres">
      <dgm:prSet presAssocID="{AA6A4E58-F260-4AD3-83F4-A476A42BC0BD}" presName="parTxOnlySpace" presStyleCnt="0"/>
      <dgm:spPr/>
    </dgm:pt>
    <dgm:pt modelId="{7200D0C6-B4F1-4D5A-92FF-B67E6667A69D}" type="pres">
      <dgm:prSet presAssocID="{B598B33E-7E76-4532-ABAD-400FBF3E9953}" presName="parTxOnly" presStyleLbl="node1" presStyleIdx="2" presStyleCnt="4" custScaleX="100065" custLinFactNeighborX="-62168" custLinFactNeighborY="-352">
        <dgm:presLayoutVars>
          <dgm:chMax val="0"/>
          <dgm:chPref val="0"/>
          <dgm:bulletEnabled val="1"/>
        </dgm:presLayoutVars>
      </dgm:prSet>
      <dgm:spPr>
        <a:solidFill>
          <a:srgbClr val="0070C0"/>
        </a:solidFill>
      </dgm:spPr>
    </dgm:pt>
    <dgm:pt modelId="{D48D061D-F18A-4E05-9FDE-2ABE49ABC0EE}" type="pres">
      <dgm:prSet presAssocID="{3DC86518-7C99-4261-AA3A-F5EFC089533D}" presName="parTxOnlySpace" presStyleCnt="0"/>
      <dgm:spPr/>
    </dgm:pt>
    <dgm:pt modelId="{20650CFD-5B5A-40EA-AA78-CC28965724E0}" type="pres">
      <dgm:prSet presAssocID="{8507E85E-C632-4171-BAC8-5F2FF6A14258}" presName="parTxOnly" presStyleLbl="node1" presStyleIdx="3" presStyleCnt="4" custLinFactNeighborX="-80540">
        <dgm:presLayoutVars>
          <dgm:chMax val="0"/>
          <dgm:chPref val="0"/>
          <dgm:bulletEnabled val="1"/>
        </dgm:presLayoutVars>
      </dgm:prSet>
      <dgm:spPr>
        <a:solidFill>
          <a:srgbClr val="00B0F0"/>
        </a:solidFill>
      </dgm:spPr>
    </dgm:pt>
  </dgm:ptLst>
  <dgm:cxnLst>
    <dgm:cxn modelId="{BA25C220-1A7D-4AF5-A7F7-3218D0C529C3}" srcId="{D321DCE1-F16F-4E88-8F4C-17F6F0A66AA4}" destId="{35F27E09-2EA4-4F43-AE32-5B41D2A1E798}" srcOrd="1" destOrd="0" parTransId="{C7A869CF-D5C2-478A-9EF2-761024362677}" sibTransId="{AA6A4E58-F260-4AD3-83F4-A476A42BC0BD}"/>
    <dgm:cxn modelId="{7CE94A2A-4B20-45B0-B615-67577DAF0E4D}" type="presOf" srcId="{D321DCE1-F16F-4E88-8F4C-17F6F0A66AA4}" destId="{9D43F18E-D630-4928-A49D-BB54D7F4D69E}" srcOrd="0" destOrd="0" presId="urn:microsoft.com/office/officeart/2005/8/layout/chevron1"/>
    <dgm:cxn modelId="{36BB0234-7358-40C5-A037-DD97770747D5}" srcId="{D321DCE1-F16F-4E88-8F4C-17F6F0A66AA4}" destId="{B598B33E-7E76-4532-ABAD-400FBF3E9953}" srcOrd="2" destOrd="0" parTransId="{554C46E5-7509-421C-B842-0FB26F91F061}" sibTransId="{3DC86518-7C99-4261-AA3A-F5EFC089533D}"/>
    <dgm:cxn modelId="{11C31B5D-F48D-4B7D-95DA-6B0BFED47238}" srcId="{D321DCE1-F16F-4E88-8F4C-17F6F0A66AA4}" destId="{8507E85E-C632-4171-BAC8-5F2FF6A14258}" srcOrd="3" destOrd="0" parTransId="{56920D3A-4AB0-42B4-B0FF-4538CB51DDE6}" sibTransId="{0EFC5111-F97C-4464-9A8A-3A0F69285EAB}"/>
    <dgm:cxn modelId="{D3773E60-96EF-4B5A-89A0-0CB83DC85976}" srcId="{D321DCE1-F16F-4E88-8F4C-17F6F0A66AA4}" destId="{830B8C36-3786-4C6D-B193-6363D7832603}" srcOrd="0" destOrd="0" parTransId="{4DFF8B8D-B1F9-4344-A014-97919AB369D2}" sibTransId="{1ABAB1AC-6A14-42C9-BC38-A7338D29134D}"/>
    <dgm:cxn modelId="{E7A6A048-15EE-43AA-88D0-ED2D56096B05}" type="presOf" srcId="{830B8C36-3786-4C6D-B193-6363D7832603}" destId="{267BD5BE-AA76-4561-A033-5BE1772740D6}" srcOrd="0" destOrd="0" presId="urn:microsoft.com/office/officeart/2005/8/layout/chevron1"/>
    <dgm:cxn modelId="{37128658-CDEF-482C-AE8B-9991C1D5C912}" type="presOf" srcId="{35F27E09-2EA4-4F43-AE32-5B41D2A1E798}" destId="{23551C9A-3A10-491C-9235-A714B947B6B5}" srcOrd="0" destOrd="0" presId="urn:microsoft.com/office/officeart/2005/8/layout/chevron1"/>
    <dgm:cxn modelId="{31CBE7A7-A540-4A29-98D4-D1C243588CD6}" type="presOf" srcId="{8507E85E-C632-4171-BAC8-5F2FF6A14258}" destId="{20650CFD-5B5A-40EA-AA78-CC28965724E0}" srcOrd="0" destOrd="0" presId="urn:microsoft.com/office/officeart/2005/8/layout/chevron1"/>
    <dgm:cxn modelId="{FCB6FDEA-32C7-4A46-914B-08BB69C2F74D}" type="presOf" srcId="{B598B33E-7E76-4532-ABAD-400FBF3E9953}" destId="{7200D0C6-B4F1-4D5A-92FF-B67E6667A69D}" srcOrd="0" destOrd="0" presId="urn:microsoft.com/office/officeart/2005/8/layout/chevron1"/>
    <dgm:cxn modelId="{1828D27A-718A-4C18-9558-93B6DAF936CB}" type="presParOf" srcId="{9D43F18E-D630-4928-A49D-BB54D7F4D69E}" destId="{267BD5BE-AA76-4561-A033-5BE1772740D6}" srcOrd="0" destOrd="0" presId="urn:microsoft.com/office/officeart/2005/8/layout/chevron1"/>
    <dgm:cxn modelId="{A51FE492-7B14-4536-BCD2-95A178F63832}" type="presParOf" srcId="{9D43F18E-D630-4928-A49D-BB54D7F4D69E}" destId="{DF7B943D-BCD2-4126-867F-013A25D0264D}" srcOrd="1" destOrd="0" presId="urn:microsoft.com/office/officeart/2005/8/layout/chevron1"/>
    <dgm:cxn modelId="{373D4754-88D1-43A6-86BC-A9F4D3F54A13}" type="presParOf" srcId="{9D43F18E-D630-4928-A49D-BB54D7F4D69E}" destId="{23551C9A-3A10-491C-9235-A714B947B6B5}" srcOrd="2" destOrd="0" presId="urn:microsoft.com/office/officeart/2005/8/layout/chevron1"/>
    <dgm:cxn modelId="{3751CF46-0748-4812-93AE-CBD803AACC14}" type="presParOf" srcId="{9D43F18E-D630-4928-A49D-BB54D7F4D69E}" destId="{BC326C6C-3B07-4EC2-86CE-FFC249B89D33}" srcOrd="3" destOrd="0" presId="urn:microsoft.com/office/officeart/2005/8/layout/chevron1"/>
    <dgm:cxn modelId="{CEAF91AD-4C70-4495-8883-72926F9C8D8E}" type="presParOf" srcId="{9D43F18E-D630-4928-A49D-BB54D7F4D69E}" destId="{7200D0C6-B4F1-4D5A-92FF-B67E6667A69D}" srcOrd="4" destOrd="0" presId="urn:microsoft.com/office/officeart/2005/8/layout/chevron1"/>
    <dgm:cxn modelId="{39897A08-21F9-48B1-B3DA-C5D4D672F171}" type="presParOf" srcId="{9D43F18E-D630-4928-A49D-BB54D7F4D69E}" destId="{D48D061D-F18A-4E05-9FDE-2ABE49ABC0EE}" srcOrd="5" destOrd="0" presId="urn:microsoft.com/office/officeart/2005/8/layout/chevron1"/>
    <dgm:cxn modelId="{57C3AB39-6D73-49D0-8BAB-6B944EB60712}" type="presParOf" srcId="{9D43F18E-D630-4928-A49D-BB54D7F4D69E}" destId="{20650CFD-5B5A-40EA-AA78-CC28965724E0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4A88238-27E4-402A-9D03-996158054B3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F8DD6C-B2D7-4345-BC3C-24BC78AA8A88}">
      <dgm:prSet phldrT="[Text]" phldr="0"/>
      <dgm:spPr/>
      <dgm:t>
        <a:bodyPr/>
        <a:lstStyle/>
        <a:p>
          <a:pPr rtl="0"/>
          <a:r>
            <a:rPr lang="en-US" i="1" dirty="0">
              <a:latin typeface="Arial" panose="020B0604020202020204"/>
            </a:rPr>
            <a:t>Gather and Inquire</a:t>
          </a:r>
          <a:endParaRPr lang="en-US" i="1" dirty="0"/>
        </a:p>
      </dgm:t>
    </dgm:pt>
    <dgm:pt modelId="{1287E166-27F8-4132-A8C3-8B1AA1326A8D}" type="parTrans" cxnId="{66401039-C7A6-4E65-8367-AA5E704A1BBA}">
      <dgm:prSet/>
      <dgm:spPr/>
      <dgm:t>
        <a:bodyPr/>
        <a:lstStyle/>
        <a:p>
          <a:endParaRPr lang="en-US"/>
        </a:p>
      </dgm:t>
    </dgm:pt>
    <dgm:pt modelId="{81FA79DB-51F4-43E6-9545-8287AFA1199C}" type="sibTrans" cxnId="{66401039-C7A6-4E65-8367-AA5E704A1BBA}">
      <dgm:prSet/>
      <dgm:spPr/>
      <dgm:t>
        <a:bodyPr/>
        <a:lstStyle/>
        <a:p>
          <a:endParaRPr lang="en-US"/>
        </a:p>
      </dgm:t>
    </dgm:pt>
    <dgm:pt modelId="{A0C06DA3-816A-4DD7-99B3-E606763C7E7C}">
      <dgm:prSet phldrT="[Text]" phldr="0"/>
      <dgm:spPr/>
      <dgm:t>
        <a:bodyPr/>
        <a:lstStyle/>
        <a:p>
          <a:pPr rtl="0"/>
          <a:r>
            <a:rPr lang="en-US" dirty="0">
              <a:solidFill>
                <a:schemeClr val="tx1"/>
              </a:solidFill>
              <a:latin typeface="Arial" panose="020B0604020202020204"/>
            </a:rPr>
            <a:t>Team Creation</a:t>
          </a:r>
          <a:endParaRPr lang="en-US" dirty="0">
            <a:solidFill>
              <a:schemeClr val="tx1"/>
            </a:solidFill>
          </a:endParaRPr>
        </a:p>
      </dgm:t>
    </dgm:pt>
    <dgm:pt modelId="{CD2AE085-18DC-45F9-BD42-320ED675BC04}" type="parTrans" cxnId="{FAC4F748-400C-4360-AB6D-926C38D9EFF3}">
      <dgm:prSet/>
      <dgm:spPr/>
      <dgm:t>
        <a:bodyPr/>
        <a:lstStyle/>
        <a:p>
          <a:endParaRPr lang="en-US"/>
        </a:p>
      </dgm:t>
    </dgm:pt>
    <dgm:pt modelId="{BFA04DA5-F39A-4280-B897-E2CC53E96067}" type="sibTrans" cxnId="{FAC4F748-400C-4360-AB6D-926C38D9EFF3}">
      <dgm:prSet/>
      <dgm:spPr/>
      <dgm:t>
        <a:bodyPr/>
        <a:lstStyle/>
        <a:p>
          <a:endParaRPr lang="en-US"/>
        </a:p>
      </dgm:t>
    </dgm:pt>
    <dgm:pt modelId="{AB13F575-73E6-4060-9FD7-E34E148F8FB1}">
      <dgm:prSet phldrT="[Text]" phldr="0"/>
      <dgm:spPr/>
      <dgm:t>
        <a:bodyPr/>
        <a:lstStyle/>
        <a:p>
          <a:pPr rtl="0"/>
          <a:r>
            <a:rPr lang="en-US" dirty="0">
              <a:solidFill>
                <a:schemeClr val="tx1"/>
              </a:solidFill>
            </a:rPr>
            <a:t>Policies, Procedures, and Practices Review (PPPR)</a:t>
          </a:r>
        </a:p>
      </dgm:t>
    </dgm:pt>
    <dgm:pt modelId="{3167EC7A-486C-4845-9E35-989EB09B9662}" type="parTrans" cxnId="{A5BF2E6A-9DF4-45E7-B892-DD121C6072FB}">
      <dgm:prSet/>
      <dgm:spPr/>
      <dgm:t>
        <a:bodyPr/>
        <a:lstStyle/>
        <a:p>
          <a:endParaRPr lang="en-US"/>
        </a:p>
      </dgm:t>
    </dgm:pt>
    <dgm:pt modelId="{5416F18F-25E4-4ABD-87C7-179C0BAB5BE8}" type="sibTrans" cxnId="{A5BF2E6A-9DF4-45E7-B892-DD121C6072FB}">
      <dgm:prSet/>
      <dgm:spPr/>
      <dgm:t>
        <a:bodyPr/>
        <a:lstStyle/>
        <a:p>
          <a:endParaRPr lang="en-US"/>
        </a:p>
      </dgm:t>
    </dgm:pt>
    <dgm:pt modelId="{20052912-567A-458F-BCE3-F0638A32BD66}">
      <dgm:prSet phldrT="[Text]" phldr="0"/>
      <dgm:spPr/>
      <dgm:t>
        <a:bodyPr/>
        <a:lstStyle/>
        <a:p>
          <a:r>
            <a:rPr lang="en-US" i="1" dirty="0">
              <a:latin typeface="Arial" panose="020B0604020202020204"/>
            </a:rPr>
            <a:t>Investigate</a:t>
          </a:r>
          <a:endParaRPr lang="en-US" i="1" dirty="0"/>
        </a:p>
      </dgm:t>
    </dgm:pt>
    <dgm:pt modelId="{185A2EA2-8A61-4CE1-A0CE-05776C88C547}" type="parTrans" cxnId="{B4FF805F-63CA-462F-8391-2B0CEDE9522C}">
      <dgm:prSet/>
      <dgm:spPr/>
      <dgm:t>
        <a:bodyPr/>
        <a:lstStyle/>
        <a:p>
          <a:endParaRPr lang="en-US"/>
        </a:p>
      </dgm:t>
    </dgm:pt>
    <dgm:pt modelId="{E4AA9840-C798-4410-9B27-FBF6D62AC51F}" type="sibTrans" cxnId="{B4FF805F-63CA-462F-8391-2B0CEDE9522C}">
      <dgm:prSet/>
      <dgm:spPr/>
      <dgm:t>
        <a:bodyPr/>
        <a:lstStyle/>
        <a:p>
          <a:endParaRPr lang="en-US"/>
        </a:p>
      </dgm:t>
    </dgm:pt>
    <dgm:pt modelId="{77E00E62-C2D7-413D-837B-13F7EAB50CE1}">
      <dgm:prSet phldrT="[Text]" phldr="0"/>
      <dgm:spPr/>
      <dgm:t>
        <a:bodyPr/>
        <a:lstStyle/>
        <a:p>
          <a:pPr rtl="0"/>
          <a:r>
            <a:rPr lang="en-US" sz="1600" dirty="0">
              <a:solidFill>
                <a:schemeClr val="tx1"/>
              </a:solidFill>
              <a:latin typeface="Arial" panose="020B0604020202020204"/>
            </a:rPr>
            <a:t>Root Cause Analysis</a:t>
          </a:r>
          <a:endParaRPr lang="en-US" sz="1600" dirty="0">
            <a:solidFill>
              <a:schemeClr val="tx1"/>
            </a:solidFill>
          </a:endParaRPr>
        </a:p>
      </dgm:t>
    </dgm:pt>
    <dgm:pt modelId="{36F06D26-4851-4A2D-B39A-96A32043F5A0}" type="parTrans" cxnId="{582F3894-07AA-49F1-A475-2CD7211950D5}">
      <dgm:prSet/>
      <dgm:spPr/>
      <dgm:t>
        <a:bodyPr/>
        <a:lstStyle/>
        <a:p>
          <a:endParaRPr lang="en-US"/>
        </a:p>
      </dgm:t>
    </dgm:pt>
    <dgm:pt modelId="{4221132A-2C6E-419D-8D7D-2711AC913715}" type="sibTrans" cxnId="{582F3894-07AA-49F1-A475-2CD7211950D5}">
      <dgm:prSet/>
      <dgm:spPr/>
      <dgm:t>
        <a:bodyPr/>
        <a:lstStyle/>
        <a:p>
          <a:endParaRPr lang="en-US"/>
        </a:p>
      </dgm:t>
    </dgm:pt>
    <dgm:pt modelId="{0919682E-A279-47F4-8624-96A044011E42}">
      <dgm:prSet phldrT="[Text]" phldr="0" custT="1"/>
      <dgm:spPr/>
      <dgm:t>
        <a:bodyPr/>
        <a:lstStyle/>
        <a:p>
          <a:pPr rtl="0"/>
          <a:r>
            <a:rPr lang="en-US" sz="1600" dirty="0">
              <a:solidFill>
                <a:schemeClr val="tx1"/>
              </a:solidFill>
              <a:latin typeface="Arial" panose="020B0604020202020204"/>
            </a:rPr>
            <a:t>Prioritization</a:t>
          </a:r>
          <a:r>
            <a:rPr lang="en-US" sz="1600" dirty="0">
              <a:solidFill>
                <a:srgbClr val="FFFF00"/>
              </a:solidFill>
              <a:latin typeface="Arial" panose="020B0604020202020204"/>
            </a:rPr>
            <a:t>*</a:t>
          </a:r>
          <a:endParaRPr lang="en-US" sz="1600" i="1" dirty="0">
            <a:solidFill>
              <a:schemeClr val="tx1"/>
            </a:solidFill>
          </a:endParaRPr>
        </a:p>
      </dgm:t>
    </dgm:pt>
    <dgm:pt modelId="{5E657CCC-6C56-48EC-99F9-09A84DA7E84F}" type="parTrans" cxnId="{17A3EB39-C453-4170-BB85-943F201F4ACE}">
      <dgm:prSet/>
      <dgm:spPr/>
      <dgm:t>
        <a:bodyPr/>
        <a:lstStyle/>
        <a:p>
          <a:endParaRPr lang="en-US"/>
        </a:p>
      </dgm:t>
    </dgm:pt>
    <dgm:pt modelId="{9360D7AD-B383-405F-92AB-C558336B1AC2}" type="sibTrans" cxnId="{17A3EB39-C453-4170-BB85-943F201F4ACE}">
      <dgm:prSet/>
      <dgm:spPr/>
      <dgm:t>
        <a:bodyPr/>
        <a:lstStyle/>
        <a:p>
          <a:endParaRPr lang="en-US"/>
        </a:p>
      </dgm:t>
    </dgm:pt>
    <dgm:pt modelId="{BF008136-AAD2-47B2-96D2-1B9D1C41FDF2}">
      <dgm:prSet phldrT="[Text]" phldr="0"/>
      <dgm:spPr/>
      <dgm:t>
        <a:bodyPr/>
        <a:lstStyle/>
        <a:p>
          <a:pPr rtl="0"/>
          <a:r>
            <a:rPr lang="en-US" i="1" dirty="0">
              <a:latin typeface="Arial" panose="020B0604020202020204"/>
            </a:rPr>
            <a:t>Plan</a:t>
          </a:r>
          <a:endParaRPr lang="en-US" i="1" dirty="0"/>
        </a:p>
      </dgm:t>
    </dgm:pt>
    <dgm:pt modelId="{D77D13FF-3713-4D48-BA5B-F0B956E0B1BA}" type="parTrans" cxnId="{434A6771-ADE5-45F3-A550-DC7BD725B924}">
      <dgm:prSet/>
      <dgm:spPr/>
      <dgm:t>
        <a:bodyPr/>
        <a:lstStyle/>
        <a:p>
          <a:endParaRPr lang="en-US"/>
        </a:p>
      </dgm:t>
    </dgm:pt>
    <dgm:pt modelId="{6A9BA9C8-B361-475A-AFB3-92AECF73E29B}" type="sibTrans" cxnId="{434A6771-ADE5-45F3-A550-DC7BD725B924}">
      <dgm:prSet/>
      <dgm:spPr/>
      <dgm:t>
        <a:bodyPr/>
        <a:lstStyle/>
        <a:p>
          <a:endParaRPr lang="en-US"/>
        </a:p>
      </dgm:t>
    </dgm:pt>
    <dgm:pt modelId="{C335E733-BFC3-414E-8DA0-0A6F55004E23}">
      <dgm:prSet phldrT="[Text]" phldr="0"/>
      <dgm:spPr/>
      <dgm:t>
        <a:bodyPr/>
        <a:lstStyle/>
        <a:p>
          <a:pPr rtl="0"/>
          <a:r>
            <a:rPr lang="en-US" dirty="0">
              <a:solidFill>
                <a:schemeClr val="tx1"/>
              </a:solidFill>
              <a:latin typeface="Arial" panose="020B0604020202020204"/>
            </a:rPr>
            <a:t>CIM Plan</a:t>
          </a:r>
          <a:endParaRPr lang="en-US" dirty="0">
            <a:solidFill>
              <a:schemeClr val="tx1"/>
            </a:solidFill>
          </a:endParaRPr>
        </a:p>
      </dgm:t>
    </dgm:pt>
    <dgm:pt modelId="{82EB1A1C-F2D1-4027-BBCD-563784B6C7E9}" type="parTrans" cxnId="{732AFEB3-B29C-41BD-919E-83D0A1B5F9F5}">
      <dgm:prSet/>
      <dgm:spPr/>
      <dgm:t>
        <a:bodyPr/>
        <a:lstStyle/>
        <a:p>
          <a:endParaRPr lang="en-US"/>
        </a:p>
      </dgm:t>
    </dgm:pt>
    <dgm:pt modelId="{0D31F19D-2464-4B9C-B64A-1E01698F9E35}" type="sibTrans" cxnId="{732AFEB3-B29C-41BD-919E-83D0A1B5F9F5}">
      <dgm:prSet/>
      <dgm:spPr/>
      <dgm:t>
        <a:bodyPr/>
        <a:lstStyle/>
        <a:p>
          <a:endParaRPr lang="en-US"/>
        </a:p>
      </dgm:t>
    </dgm:pt>
    <dgm:pt modelId="{0A21AC87-8897-40A3-B3C7-9CD3727FB05C}">
      <dgm:prSet phldr="0"/>
      <dgm:spPr>
        <a:solidFill>
          <a:srgbClr val="00B0F0"/>
        </a:solidFill>
      </dgm:spPr>
      <dgm:t>
        <a:bodyPr/>
        <a:lstStyle/>
        <a:p>
          <a:pPr rtl="0"/>
          <a:r>
            <a:rPr lang="en-US" i="1" dirty="0">
              <a:latin typeface="Arial" panose="020B0604020202020204"/>
            </a:rPr>
            <a:t>Implementation and Progress Monitoring</a:t>
          </a:r>
        </a:p>
      </dgm:t>
    </dgm:pt>
    <dgm:pt modelId="{9B7F7B06-A2D0-4FBF-B05E-DCA9C08E77FF}" type="parTrans" cxnId="{85A414D4-F5DE-4CCD-B175-AC83AB797E42}">
      <dgm:prSet/>
      <dgm:spPr/>
      <dgm:t>
        <a:bodyPr/>
        <a:lstStyle/>
        <a:p>
          <a:endParaRPr lang="en-US"/>
        </a:p>
      </dgm:t>
    </dgm:pt>
    <dgm:pt modelId="{37FE1873-C70E-42D1-8B50-0457EEDAC74D}" type="sibTrans" cxnId="{85A414D4-F5DE-4CCD-B175-AC83AB797E42}">
      <dgm:prSet/>
      <dgm:spPr/>
      <dgm:t>
        <a:bodyPr/>
        <a:lstStyle/>
        <a:p>
          <a:endParaRPr lang="en-US"/>
        </a:p>
      </dgm:t>
    </dgm:pt>
    <dgm:pt modelId="{B794ACE3-C1D4-42B7-9D25-157F9A6C4C1B}">
      <dgm:prSet phldr="0"/>
      <dgm:spPr/>
      <dgm:t>
        <a:bodyPr/>
        <a:lstStyle/>
        <a:p>
          <a:pPr rtl="0"/>
          <a:r>
            <a:rPr lang="en-US" dirty="0">
              <a:solidFill>
                <a:schemeClr val="tx1"/>
              </a:solidFill>
              <a:latin typeface="Arial" panose="020B0604020202020204"/>
            </a:rPr>
            <a:t>Data Drill Down</a:t>
          </a:r>
        </a:p>
      </dgm:t>
    </dgm:pt>
    <dgm:pt modelId="{6BF513DE-A335-45F2-BD80-FFE783C546F0}" type="parTrans" cxnId="{940B68BB-F807-474A-AA27-F9E617EAE1AB}">
      <dgm:prSet/>
      <dgm:spPr/>
      <dgm:t>
        <a:bodyPr/>
        <a:lstStyle/>
        <a:p>
          <a:endParaRPr lang="en-US"/>
        </a:p>
      </dgm:t>
    </dgm:pt>
    <dgm:pt modelId="{2E4A4A09-8CC9-4568-9058-388D06FC66A8}" type="sibTrans" cxnId="{940B68BB-F807-474A-AA27-F9E617EAE1AB}">
      <dgm:prSet/>
      <dgm:spPr/>
      <dgm:t>
        <a:bodyPr/>
        <a:lstStyle/>
        <a:p>
          <a:endParaRPr lang="en-US"/>
        </a:p>
      </dgm:t>
    </dgm:pt>
    <dgm:pt modelId="{A82BE426-A172-45A9-B8E6-6D152320ABF3}">
      <dgm:prSet phldr="0"/>
      <dgm:spPr/>
      <dgm:t>
        <a:bodyPr/>
        <a:lstStyle/>
        <a:p>
          <a:pPr rtl="0"/>
          <a:r>
            <a:rPr lang="en-US" dirty="0">
              <a:solidFill>
                <a:schemeClr val="tx1"/>
              </a:solidFill>
              <a:latin typeface="Arial" panose="020B0604020202020204"/>
            </a:rPr>
            <a:t>Parent Input</a:t>
          </a:r>
          <a:r>
            <a:rPr lang="en-US" dirty="0">
              <a:solidFill>
                <a:srgbClr val="FFFF00"/>
              </a:solidFill>
              <a:latin typeface="Arial" panose="020B0604020202020204"/>
            </a:rPr>
            <a:t>*</a:t>
          </a:r>
          <a:endParaRPr lang="en-US" dirty="0">
            <a:solidFill>
              <a:schemeClr val="tx1"/>
            </a:solidFill>
          </a:endParaRPr>
        </a:p>
      </dgm:t>
    </dgm:pt>
    <dgm:pt modelId="{022B88DA-D91B-4DDA-B24A-1BF097C25FA2}" type="parTrans" cxnId="{8D0E9401-F908-45B0-8E83-E5A7C79D1C5B}">
      <dgm:prSet/>
      <dgm:spPr/>
      <dgm:t>
        <a:bodyPr/>
        <a:lstStyle/>
        <a:p>
          <a:endParaRPr lang="en-US"/>
        </a:p>
      </dgm:t>
    </dgm:pt>
    <dgm:pt modelId="{8CA92C5F-E536-4044-9814-6183F803A2B1}" type="sibTrans" cxnId="{8D0E9401-F908-45B0-8E83-E5A7C79D1C5B}">
      <dgm:prSet/>
      <dgm:spPr/>
      <dgm:t>
        <a:bodyPr/>
        <a:lstStyle/>
        <a:p>
          <a:endParaRPr lang="en-US"/>
        </a:p>
      </dgm:t>
    </dgm:pt>
    <dgm:pt modelId="{F77E46BE-FBC2-41FF-93E2-48E3034BB01D}">
      <dgm:prSet phldr="0"/>
      <dgm:spPr/>
      <dgm:t>
        <a:bodyPr/>
        <a:lstStyle/>
        <a:p>
          <a:pPr rtl="0"/>
          <a:r>
            <a:rPr lang="en-US" dirty="0">
              <a:solidFill>
                <a:schemeClr val="tx1"/>
              </a:solidFill>
              <a:latin typeface="Arial" panose="020B0604020202020204"/>
            </a:rPr>
            <a:t>Consolidation</a:t>
          </a:r>
          <a:r>
            <a:rPr lang="en-US" dirty="0">
              <a:solidFill>
                <a:srgbClr val="FFFF00"/>
              </a:solidFill>
              <a:latin typeface="Arial" panose="020B0604020202020204"/>
            </a:rPr>
            <a:t>*</a:t>
          </a:r>
          <a:endParaRPr lang="en-US" dirty="0">
            <a:solidFill>
              <a:schemeClr val="tx1"/>
            </a:solidFill>
            <a:latin typeface="Arial" panose="020B0604020202020204"/>
          </a:endParaRPr>
        </a:p>
      </dgm:t>
    </dgm:pt>
    <dgm:pt modelId="{15D7725D-0B69-41AD-B465-AA05A693B00E}" type="parTrans" cxnId="{D673C566-1502-4E0B-A164-2398EBB20EDF}">
      <dgm:prSet/>
      <dgm:spPr/>
      <dgm:t>
        <a:bodyPr/>
        <a:lstStyle/>
        <a:p>
          <a:endParaRPr lang="en-US"/>
        </a:p>
      </dgm:t>
    </dgm:pt>
    <dgm:pt modelId="{F661152E-8DC2-48FE-B769-8C531836EB11}" type="sibTrans" cxnId="{D673C566-1502-4E0B-A164-2398EBB20EDF}">
      <dgm:prSet/>
      <dgm:spPr/>
      <dgm:t>
        <a:bodyPr/>
        <a:lstStyle/>
        <a:p>
          <a:endParaRPr lang="en-US"/>
        </a:p>
      </dgm:t>
    </dgm:pt>
    <dgm:pt modelId="{87EACDB3-868C-42C0-993B-10EFD3994CD2}">
      <dgm:prSet phldr="0"/>
      <dgm:spPr/>
      <dgm:t>
        <a:bodyPr/>
        <a:lstStyle/>
        <a:p>
          <a:pPr rtl="0"/>
          <a:r>
            <a:rPr lang="en-US" b="0" dirty="0">
              <a:solidFill>
                <a:schemeClr val="tx1"/>
              </a:solidFill>
              <a:latin typeface="Arial" panose="020B0604020202020204"/>
            </a:rPr>
            <a:t>Progress Reports</a:t>
          </a:r>
        </a:p>
      </dgm:t>
    </dgm:pt>
    <dgm:pt modelId="{8A498E20-BCB6-443E-A0C5-38997DE0A562}" type="parTrans" cxnId="{9E88304E-1031-4DFE-A2D4-4E4D05E3C4D5}">
      <dgm:prSet/>
      <dgm:spPr/>
      <dgm:t>
        <a:bodyPr/>
        <a:lstStyle/>
        <a:p>
          <a:endParaRPr lang="en-US"/>
        </a:p>
      </dgm:t>
    </dgm:pt>
    <dgm:pt modelId="{4009C46C-97A9-4106-AC36-1F3191982B4E}" type="sibTrans" cxnId="{9E88304E-1031-4DFE-A2D4-4E4D05E3C4D5}">
      <dgm:prSet/>
      <dgm:spPr/>
      <dgm:t>
        <a:bodyPr/>
        <a:lstStyle/>
        <a:p>
          <a:endParaRPr lang="en-US"/>
        </a:p>
      </dgm:t>
    </dgm:pt>
    <dgm:pt modelId="{2C6DB622-4925-493A-B21C-1F3E52689E4E}">
      <dgm:prSet phldr="0"/>
      <dgm:spPr>
        <a:solidFill>
          <a:srgbClr val="4AADC6"/>
        </a:solidFill>
      </dgm:spPr>
      <dgm:t>
        <a:bodyPr/>
        <a:lstStyle/>
        <a:p>
          <a:pPr rtl="0"/>
          <a:r>
            <a:rPr lang="en-US" b="0" dirty="0">
              <a:solidFill>
                <a:schemeClr val="tx1"/>
              </a:solidFill>
              <a:latin typeface="Arial" panose="020B0604020202020204"/>
            </a:rPr>
            <a:t>CIM Plan Adjustments</a:t>
          </a:r>
        </a:p>
      </dgm:t>
    </dgm:pt>
    <dgm:pt modelId="{B1C5C9F3-BE0D-49FC-A938-AE188AF913E7}" type="parTrans" cxnId="{141E40F3-5B7C-49DF-A50E-71CECA003480}">
      <dgm:prSet/>
      <dgm:spPr/>
      <dgm:t>
        <a:bodyPr/>
        <a:lstStyle/>
        <a:p>
          <a:endParaRPr lang="en-US"/>
        </a:p>
      </dgm:t>
    </dgm:pt>
    <dgm:pt modelId="{723DE6AD-2EDB-4026-BA5F-611C7B42ECF4}" type="sibTrans" cxnId="{141E40F3-5B7C-49DF-A50E-71CECA003480}">
      <dgm:prSet/>
      <dgm:spPr/>
      <dgm:t>
        <a:bodyPr/>
        <a:lstStyle/>
        <a:p>
          <a:endParaRPr lang="en-US"/>
        </a:p>
      </dgm:t>
    </dgm:pt>
    <dgm:pt modelId="{8DC86C61-CA85-4984-A077-F69D3078E52F}">
      <dgm:prSet phldrT="[Text]" phldr="0"/>
      <dgm:spPr>
        <a:solidFill>
          <a:srgbClr val="4AADC6"/>
        </a:solidFill>
      </dgm:spPr>
      <dgm:t>
        <a:bodyPr/>
        <a:lstStyle/>
        <a:p>
          <a:pPr rtl="0"/>
          <a:r>
            <a:rPr lang="en-US" dirty="0">
              <a:solidFill>
                <a:schemeClr val="tx1"/>
              </a:solidFill>
            </a:rPr>
            <a:t>Progress Monitoring</a:t>
          </a:r>
        </a:p>
      </dgm:t>
    </dgm:pt>
    <dgm:pt modelId="{AEC70519-2851-4C4B-A347-C0FB580E2CC4}" type="parTrans" cxnId="{B207BFF1-C0F2-443D-8C22-2E6A946F607C}">
      <dgm:prSet/>
      <dgm:spPr/>
      <dgm:t>
        <a:bodyPr/>
        <a:lstStyle/>
        <a:p>
          <a:endParaRPr lang="en-US"/>
        </a:p>
      </dgm:t>
    </dgm:pt>
    <dgm:pt modelId="{98BED6E3-7257-43DF-8949-0C7410E2292C}" type="sibTrans" cxnId="{B207BFF1-C0F2-443D-8C22-2E6A946F607C}">
      <dgm:prSet/>
      <dgm:spPr/>
      <dgm:t>
        <a:bodyPr/>
        <a:lstStyle/>
        <a:p>
          <a:endParaRPr lang="en-US"/>
        </a:p>
      </dgm:t>
    </dgm:pt>
    <dgm:pt modelId="{06585F93-1850-42B8-B3EA-549020A4FDD8}">
      <dgm:prSet phldr="0"/>
      <dgm:spPr>
        <a:solidFill>
          <a:srgbClr val="4AADC6"/>
        </a:solidFill>
      </dgm:spPr>
      <dgm:t>
        <a:bodyPr/>
        <a:lstStyle/>
        <a:p>
          <a:pPr rtl="0"/>
          <a:r>
            <a:rPr lang="en-US" b="0" dirty="0">
              <a:solidFill>
                <a:schemeClr val="tx1"/>
              </a:solidFill>
              <a:latin typeface="Arial" panose="020B0604020202020204"/>
            </a:rPr>
            <a:t>PPPR for disproportionate LEAs</a:t>
          </a:r>
        </a:p>
      </dgm:t>
    </dgm:pt>
    <dgm:pt modelId="{B238364C-3D09-41E9-9CE1-36E0389B07C3}" type="parTrans" cxnId="{CEDB0628-7A7C-4338-9C36-2AD3E757F0A1}">
      <dgm:prSet/>
      <dgm:spPr/>
      <dgm:t>
        <a:bodyPr/>
        <a:lstStyle/>
        <a:p>
          <a:endParaRPr lang="en-US"/>
        </a:p>
      </dgm:t>
    </dgm:pt>
    <dgm:pt modelId="{A211CCE5-8123-42BB-9F54-46360DB34928}" type="sibTrans" cxnId="{CEDB0628-7A7C-4338-9C36-2AD3E757F0A1}">
      <dgm:prSet/>
      <dgm:spPr/>
      <dgm:t>
        <a:bodyPr/>
        <a:lstStyle/>
        <a:p>
          <a:endParaRPr lang="en-US"/>
        </a:p>
      </dgm:t>
    </dgm:pt>
    <dgm:pt modelId="{EDFBA556-5AF0-4FAD-A53F-BD15B3228678}" type="pres">
      <dgm:prSet presAssocID="{34A88238-27E4-402A-9D03-996158054B38}" presName="Name0" presStyleCnt="0">
        <dgm:presLayoutVars>
          <dgm:dir/>
          <dgm:animLvl val="lvl"/>
          <dgm:resizeHandles val="exact"/>
        </dgm:presLayoutVars>
      </dgm:prSet>
      <dgm:spPr/>
    </dgm:pt>
    <dgm:pt modelId="{6C05DFF7-CDF6-4939-A95B-B8BA9E06389C}" type="pres">
      <dgm:prSet presAssocID="{30F8DD6C-B2D7-4345-BC3C-24BC78AA8A88}" presName="composite" presStyleCnt="0"/>
      <dgm:spPr/>
    </dgm:pt>
    <dgm:pt modelId="{BBEAE14E-91F8-4349-8CAA-BFB247D96A66}" type="pres">
      <dgm:prSet presAssocID="{30F8DD6C-B2D7-4345-BC3C-24BC78AA8A88}" presName="parTx" presStyleLbl="alignNode1" presStyleIdx="0" presStyleCnt="4" custScaleX="105774" custLinFactNeighborX="-279" custLinFactNeighborY="-11110">
        <dgm:presLayoutVars>
          <dgm:chMax val="0"/>
          <dgm:chPref val="0"/>
          <dgm:bulletEnabled val="1"/>
        </dgm:presLayoutVars>
      </dgm:prSet>
      <dgm:spPr>
        <a:solidFill>
          <a:schemeClr val="accent1">
            <a:lumMod val="50000"/>
          </a:schemeClr>
        </a:solidFill>
      </dgm:spPr>
    </dgm:pt>
    <dgm:pt modelId="{66C90EE1-81F5-4610-BC7C-5A5D8AE5A2A6}" type="pres">
      <dgm:prSet presAssocID="{30F8DD6C-B2D7-4345-BC3C-24BC78AA8A88}" presName="desTx" presStyleLbl="alignAccFollowNode1" presStyleIdx="0" presStyleCnt="4" custLinFactNeighborX="-279" custLinFactNeighborY="-1906">
        <dgm:presLayoutVars>
          <dgm:bulletEnabled val="1"/>
        </dgm:presLayoutVars>
      </dgm:prSet>
      <dgm:spPr>
        <a:solidFill>
          <a:srgbClr val="4AADC6"/>
        </a:solidFill>
      </dgm:spPr>
    </dgm:pt>
    <dgm:pt modelId="{2934716E-3F68-493A-82E0-583224720944}" type="pres">
      <dgm:prSet presAssocID="{81FA79DB-51F4-43E6-9545-8287AFA1199C}" presName="space" presStyleCnt="0"/>
      <dgm:spPr/>
    </dgm:pt>
    <dgm:pt modelId="{58BEB8AC-8455-4EA9-ADCA-F99D879B2025}" type="pres">
      <dgm:prSet presAssocID="{20052912-567A-458F-BCE3-F0638A32BD66}" presName="composite" presStyleCnt="0"/>
      <dgm:spPr/>
    </dgm:pt>
    <dgm:pt modelId="{9EF2A5EF-09F8-4F82-A79E-940EBDB4FC3F}" type="pres">
      <dgm:prSet presAssocID="{20052912-567A-458F-BCE3-F0638A32BD66}" presName="parTx" presStyleLbl="alignNode1" presStyleIdx="1" presStyleCnt="4" custScaleX="113945" custLinFactNeighborX="-2681" custLinFactNeighborY="-11664">
        <dgm:presLayoutVars>
          <dgm:chMax val="0"/>
          <dgm:chPref val="0"/>
          <dgm:bulletEnabled val="1"/>
        </dgm:presLayoutVars>
      </dgm:prSet>
      <dgm:spPr>
        <a:solidFill>
          <a:schemeClr val="accent1">
            <a:lumMod val="75000"/>
          </a:schemeClr>
        </a:solidFill>
      </dgm:spPr>
    </dgm:pt>
    <dgm:pt modelId="{8285EB2E-327A-4413-A35F-0B5CE8B30D8E}" type="pres">
      <dgm:prSet presAssocID="{20052912-567A-458F-BCE3-F0638A32BD66}" presName="desTx" presStyleLbl="alignAccFollowNode1" presStyleIdx="1" presStyleCnt="4" custScaleX="110330" custScaleY="99541" custLinFactNeighborX="-1709" custLinFactNeighborY="-1229">
        <dgm:presLayoutVars>
          <dgm:bulletEnabled val="1"/>
        </dgm:presLayoutVars>
      </dgm:prSet>
      <dgm:spPr>
        <a:solidFill>
          <a:srgbClr val="4AADC6"/>
        </a:solidFill>
      </dgm:spPr>
    </dgm:pt>
    <dgm:pt modelId="{FDEE40C4-2916-4BD3-96F9-22D9821F214F}" type="pres">
      <dgm:prSet presAssocID="{E4AA9840-C798-4410-9B27-FBF6D62AC51F}" presName="space" presStyleCnt="0"/>
      <dgm:spPr/>
    </dgm:pt>
    <dgm:pt modelId="{32A9D1B8-E0B1-40E3-924E-B9984C9C0CDC}" type="pres">
      <dgm:prSet presAssocID="{BF008136-AAD2-47B2-96D2-1B9D1C41FDF2}" presName="composite" presStyleCnt="0"/>
      <dgm:spPr/>
    </dgm:pt>
    <dgm:pt modelId="{F1CF0AEB-82DA-4762-94C9-F36FCDE17038}" type="pres">
      <dgm:prSet presAssocID="{BF008136-AAD2-47B2-96D2-1B9D1C41FDF2}" presName="parTx" presStyleLbl="alignNode1" presStyleIdx="2" presStyleCnt="4" custScaleX="116141" custLinFactNeighborX="-3675" custLinFactNeighborY="-12614">
        <dgm:presLayoutVars>
          <dgm:chMax val="0"/>
          <dgm:chPref val="0"/>
          <dgm:bulletEnabled val="1"/>
        </dgm:presLayoutVars>
      </dgm:prSet>
      <dgm:spPr>
        <a:solidFill>
          <a:srgbClr val="0070C0"/>
        </a:solidFill>
      </dgm:spPr>
    </dgm:pt>
    <dgm:pt modelId="{E6D55591-F606-4DEF-8785-FEFD3E7B3789}" type="pres">
      <dgm:prSet presAssocID="{BF008136-AAD2-47B2-96D2-1B9D1C41FDF2}" presName="desTx" presStyleLbl="alignAccFollowNode1" presStyleIdx="2" presStyleCnt="4" custScaleX="117222" custScaleY="96413" custLinFactNeighborX="-4498" custLinFactNeighborY="-2727">
        <dgm:presLayoutVars>
          <dgm:bulletEnabled val="1"/>
        </dgm:presLayoutVars>
      </dgm:prSet>
      <dgm:spPr/>
    </dgm:pt>
    <dgm:pt modelId="{006A7879-B098-4CC9-AF44-EA3D092FD198}" type="pres">
      <dgm:prSet presAssocID="{6A9BA9C8-B361-475A-AFB3-92AECF73E29B}" presName="space" presStyleCnt="0"/>
      <dgm:spPr/>
    </dgm:pt>
    <dgm:pt modelId="{8D686785-DD4E-411E-A725-DD5B32FD5E78}" type="pres">
      <dgm:prSet presAssocID="{0A21AC87-8897-40A3-B3C7-9CD3727FB05C}" presName="composite" presStyleCnt="0"/>
      <dgm:spPr/>
    </dgm:pt>
    <dgm:pt modelId="{ADD381A8-F25E-4BFE-94BD-A9A1CD579B97}" type="pres">
      <dgm:prSet presAssocID="{0A21AC87-8897-40A3-B3C7-9CD3727FB05C}" presName="parTx" presStyleLbl="alignNode1" presStyleIdx="3" presStyleCnt="4" custScaleX="110444" custScaleY="103424" custLinFactNeighborX="-7807" custLinFactNeighborY="-12825">
        <dgm:presLayoutVars>
          <dgm:chMax val="0"/>
          <dgm:chPref val="0"/>
          <dgm:bulletEnabled val="1"/>
        </dgm:presLayoutVars>
      </dgm:prSet>
      <dgm:spPr/>
    </dgm:pt>
    <dgm:pt modelId="{0C066513-C9C6-43B3-8160-34F7B0C542D7}" type="pres">
      <dgm:prSet presAssocID="{0A21AC87-8897-40A3-B3C7-9CD3727FB05C}" presName="desTx" presStyleLbl="alignAccFollowNode1" presStyleIdx="3" presStyleCnt="4" custScaleX="113641" custScaleY="95052" custLinFactNeighborX="-6691" custLinFactNeighborY="-2730">
        <dgm:presLayoutVars>
          <dgm:bulletEnabled val="1"/>
        </dgm:presLayoutVars>
      </dgm:prSet>
      <dgm:spPr/>
    </dgm:pt>
  </dgm:ptLst>
  <dgm:cxnLst>
    <dgm:cxn modelId="{8D0E9401-F908-45B0-8E83-E5A7C79D1C5B}" srcId="{30F8DD6C-B2D7-4345-BC3C-24BC78AA8A88}" destId="{A82BE426-A172-45A9-B8E6-6D152320ABF3}" srcOrd="2" destOrd="0" parTransId="{022B88DA-D91B-4DDA-B24A-1BF097C25FA2}" sibTransId="{8CA92C5F-E536-4044-9814-6183F803A2B1}"/>
    <dgm:cxn modelId="{2652131C-6818-4396-8F23-1D237EB3A920}" type="presOf" srcId="{F77E46BE-FBC2-41FF-93E2-48E3034BB01D}" destId="{66C90EE1-81F5-4610-BC7C-5A5D8AE5A2A6}" srcOrd="0" destOrd="4" presId="urn:microsoft.com/office/officeart/2005/8/layout/hList1"/>
    <dgm:cxn modelId="{2F24FA1C-F90A-4091-8A26-D3DE2983C32F}" type="presOf" srcId="{06585F93-1850-42B8-B3EA-549020A4FDD8}" destId="{0C066513-C9C6-43B3-8160-34F7B0C542D7}" srcOrd="0" destOrd="2" presId="urn:microsoft.com/office/officeart/2005/8/layout/hList1"/>
    <dgm:cxn modelId="{8947651E-516C-4DFF-AB95-058577B1CBEF}" type="presOf" srcId="{0919682E-A279-47F4-8624-96A044011E42}" destId="{8285EB2E-327A-4413-A35F-0B5CE8B30D8E}" srcOrd="0" destOrd="1" presId="urn:microsoft.com/office/officeart/2005/8/layout/hList1"/>
    <dgm:cxn modelId="{CEDB0628-7A7C-4338-9C36-2AD3E757F0A1}" srcId="{0A21AC87-8897-40A3-B3C7-9CD3727FB05C}" destId="{06585F93-1850-42B8-B3EA-549020A4FDD8}" srcOrd="2" destOrd="0" parTransId="{B238364C-3D09-41E9-9CE1-36E0389B07C3}" sibTransId="{A211CCE5-8123-42BB-9F54-46360DB34928}"/>
    <dgm:cxn modelId="{0490422C-1761-49D4-9868-B3E2C2E1EC5B}" type="presOf" srcId="{0A21AC87-8897-40A3-B3C7-9CD3727FB05C}" destId="{ADD381A8-F25E-4BFE-94BD-A9A1CD579B97}" srcOrd="0" destOrd="0" presId="urn:microsoft.com/office/officeart/2005/8/layout/hList1"/>
    <dgm:cxn modelId="{66401039-C7A6-4E65-8367-AA5E704A1BBA}" srcId="{34A88238-27E4-402A-9D03-996158054B38}" destId="{30F8DD6C-B2D7-4345-BC3C-24BC78AA8A88}" srcOrd="0" destOrd="0" parTransId="{1287E166-27F8-4132-A8C3-8B1AA1326A8D}" sibTransId="{81FA79DB-51F4-43E6-9545-8287AFA1199C}"/>
    <dgm:cxn modelId="{17A3EB39-C453-4170-BB85-943F201F4ACE}" srcId="{20052912-567A-458F-BCE3-F0638A32BD66}" destId="{0919682E-A279-47F4-8624-96A044011E42}" srcOrd="1" destOrd="0" parTransId="{5E657CCC-6C56-48EC-99F9-09A84DA7E84F}" sibTransId="{9360D7AD-B383-405F-92AB-C558336B1AC2}"/>
    <dgm:cxn modelId="{5222DE40-1F4A-4214-AFDE-25497387FA70}" type="presOf" srcId="{A0C06DA3-816A-4DD7-99B3-E606763C7E7C}" destId="{66C90EE1-81F5-4610-BC7C-5A5D8AE5A2A6}" srcOrd="0" destOrd="0" presId="urn:microsoft.com/office/officeart/2005/8/layout/hList1"/>
    <dgm:cxn modelId="{B4FF805F-63CA-462F-8391-2B0CEDE9522C}" srcId="{34A88238-27E4-402A-9D03-996158054B38}" destId="{20052912-567A-458F-BCE3-F0638A32BD66}" srcOrd="1" destOrd="0" parTransId="{185A2EA2-8A61-4CE1-A0CE-05776C88C547}" sibTransId="{E4AA9840-C798-4410-9B27-FBF6D62AC51F}"/>
    <dgm:cxn modelId="{C7BD5164-2B31-46EA-810C-F20FF67BAE56}" type="presOf" srcId="{B794ACE3-C1D4-42B7-9D25-157F9A6C4C1B}" destId="{66C90EE1-81F5-4610-BC7C-5A5D8AE5A2A6}" srcOrd="0" destOrd="1" presId="urn:microsoft.com/office/officeart/2005/8/layout/hList1"/>
    <dgm:cxn modelId="{D673C566-1502-4E0B-A164-2398EBB20EDF}" srcId="{30F8DD6C-B2D7-4345-BC3C-24BC78AA8A88}" destId="{F77E46BE-FBC2-41FF-93E2-48E3034BB01D}" srcOrd="4" destOrd="0" parTransId="{15D7725D-0B69-41AD-B465-AA05A693B00E}" sibTransId="{F661152E-8DC2-48FE-B769-8C531836EB11}"/>
    <dgm:cxn modelId="{FAC4F748-400C-4360-AB6D-926C38D9EFF3}" srcId="{30F8DD6C-B2D7-4345-BC3C-24BC78AA8A88}" destId="{A0C06DA3-816A-4DD7-99B3-E606763C7E7C}" srcOrd="0" destOrd="0" parTransId="{CD2AE085-18DC-45F9-BD42-320ED675BC04}" sibTransId="{BFA04DA5-F39A-4280-B897-E2CC53E96067}"/>
    <dgm:cxn modelId="{A5BF2E6A-9DF4-45E7-B892-DD121C6072FB}" srcId="{30F8DD6C-B2D7-4345-BC3C-24BC78AA8A88}" destId="{AB13F575-73E6-4060-9FD7-E34E148F8FB1}" srcOrd="3" destOrd="0" parTransId="{3167EC7A-486C-4845-9E35-989EB09B9662}" sibTransId="{5416F18F-25E4-4ABD-87C7-179C0BAB5BE8}"/>
    <dgm:cxn modelId="{9E88304E-1031-4DFE-A2D4-4E4D05E3C4D5}" srcId="{0A21AC87-8897-40A3-B3C7-9CD3727FB05C}" destId="{87EACDB3-868C-42C0-993B-10EFD3994CD2}" srcOrd="0" destOrd="0" parTransId="{8A498E20-BCB6-443E-A0C5-38997DE0A562}" sibTransId="{4009C46C-97A9-4106-AC36-1F3191982B4E}"/>
    <dgm:cxn modelId="{434A6771-ADE5-45F3-A550-DC7BD725B924}" srcId="{34A88238-27E4-402A-9D03-996158054B38}" destId="{BF008136-AAD2-47B2-96D2-1B9D1C41FDF2}" srcOrd="2" destOrd="0" parTransId="{D77D13FF-3713-4D48-BA5B-F0B956E0B1BA}" sibTransId="{6A9BA9C8-B361-475A-AFB3-92AECF73E29B}"/>
    <dgm:cxn modelId="{44DC0B54-2746-43FC-9A7C-DE62C861FCB5}" type="presOf" srcId="{A82BE426-A172-45A9-B8E6-6D152320ABF3}" destId="{66C90EE1-81F5-4610-BC7C-5A5D8AE5A2A6}" srcOrd="0" destOrd="2" presId="urn:microsoft.com/office/officeart/2005/8/layout/hList1"/>
    <dgm:cxn modelId="{CB53517F-D2DE-4F6E-8E21-2E564019D8E7}" type="presOf" srcId="{87EACDB3-868C-42C0-993B-10EFD3994CD2}" destId="{0C066513-C9C6-43B3-8160-34F7B0C542D7}" srcOrd="0" destOrd="0" presId="urn:microsoft.com/office/officeart/2005/8/layout/hList1"/>
    <dgm:cxn modelId="{F25EF281-03A7-4093-8D93-5954EC96A613}" type="presOf" srcId="{2C6DB622-4925-493A-B21C-1F3E52689E4E}" destId="{0C066513-C9C6-43B3-8160-34F7B0C542D7}" srcOrd="0" destOrd="1" presId="urn:microsoft.com/office/officeart/2005/8/layout/hList1"/>
    <dgm:cxn modelId="{582F3894-07AA-49F1-A475-2CD7211950D5}" srcId="{20052912-567A-458F-BCE3-F0638A32BD66}" destId="{77E00E62-C2D7-413D-837B-13F7EAB50CE1}" srcOrd="0" destOrd="0" parTransId="{36F06D26-4851-4A2D-B39A-96A32043F5A0}" sibTransId="{4221132A-2C6E-419D-8D7D-2711AC913715}"/>
    <dgm:cxn modelId="{5393AD9C-4D76-4DCA-8B81-0D07A66A3F91}" type="presOf" srcId="{BF008136-AAD2-47B2-96D2-1B9D1C41FDF2}" destId="{F1CF0AEB-82DA-4762-94C9-F36FCDE17038}" srcOrd="0" destOrd="0" presId="urn:microsoft.com/office/officeart/2005/8/layout/hList1"/>
    <dgm:cxn modelId="{43273DA7-66C5-42EE-B9A7-B094D0645EB8}" type="presOf" srcId="{8DC86C61-CA85-4984-A077-F69D3078E52F}" destId="{E6D55591-F606-4DEF-8785-FEFD3E7B3789}" srcOrd="0" destOrd="1" presId="urn:microsoft.com/office/officeart/2005/8/layout/hList1"/>
    <dgm:cxn modelId="{732AFEB3-B29C-41BD-919E-83D0A1B5F9F5}" srcId="{BF008136-AAD2-47B2-96D2-1B9D1C41FDF2}" destId="{C335E733-BFC3-414E-8DA0-0A6F55004E23}" srcOrd="0" destOrd="0" parTransId="{82EB1A1C-F2D1-4027-BBCD-563784B6C7E9}" sibTransId="{0D31F19D-2464-4B9C-B64A-1E01698F9E35}"/>
    <dgm:cxn modelId="{4A8406B8-4D49-4931-9272-133F6942379B}" type="presOf" srcId="{34A88238-27E4-402A-9D03-996158054B38}" destId="{EDFBA556-5AF0-4FAD-A53F-BD15B3228678}" srcOrd="0" destOrd="0" presId="urn:microsoft.com/office/officeart/2005/8/layout/hList1"/>
    <dgm:cxn modelId="{940B68BB-F807-474A-AA27-F9E617EAE1AB}" srcId="{30F8DD6C-B2D7-4345-BC3C-24BC78AA8A88}" destId="{B794ACE3-C1D4-42B7-9D25-157F9A6C4C1B}" srcOrd="1" destOrd="0" parTransId="{6BF513DE-A335-45F2-BD80-FFE783C546F0}" sibTransId="{2E4A4A09-8CC9-4568-9058-388D06FC66A8}"/>
    <dgm:cxn modelId="{FF5C45CD-952F-4963-91BA-79583F604BC3}" type="presOf" srcId="{20052912-567A-458F-BCE3-F0638A32BD66}" destId="{9EF2A5EF-09F8-4F82-A79E-940EBDB4FC3F}" srcOrd="0" destOrd="0" presId="urn:microsoft.com/office/officeart/2005/8/layout/hList1"/>
    <dgm:cxn modelId="{85A414D4-F5DE-4CCD-B175-AC83AB797E42}" srcId="{34A88238-27E4-402A-9D03-996158054B38}" destId="{0A21AC87-8897-40A3-B3C7-9CD3727FB05C}" srcOrd="3" destOrd="0" parTransId="{9B7F7B06-A2D0-4FBF-B05E-DCA9C08E77FF}" sibTransId="{37FE1873-C70E-42D1-8B50-0457EEDAC74D}"/>
    <dgm:cxn modelId="{4DE1E8DE-8057-4AB8-99CF-2E15C1CCC89E}" type="presOf" srcId="{77E00E62-C2D7-413D-837B-13F7EAB50CE1}" destId="{8285EB2E-327A-4413-A35F-0B5CE8B30D8E}" srcOrd="0" destOrd="0" presId="urn:microsoft.com/office/officeart/2005/8/layout/hList1"/>
    <dgm:cxn modelId="{6D5B83E6-FFC4-47DF-917B-ACFD0DDCEBF0}" type="presOf" srcId="{30F8DD6C-B2D7-4345-BC3C-24BC78AA8A88}" destId="{BBEAE14E-91F8-4349-8CAA-BFB247D96A66}" srcOrd="0" destOrd="0" presId="urn:microsoft.com/office/officeart/2005/8/layout/hList1"/>
    <dgm:cxn modelId="{39184AE7-FAD9-4CCD-9192-AC8436B52373}" type="presOf" srcId="{AB13F575-73E6-4060-9FD7-E34E148F8FB1}" destId="{66C90EE1-81F5-4610-BC7C-5A5D8AE5A2A6}" srcOrd="0" destOrd="3" presId="urn:microsoft.com/office/officeart/2005/8/layout/hList1"/>
    <dgm:cxn modelId="{D4A0EEEC-9A1F-4ACA-9498-FACAF81B8BD5}" type="presOf" srcId="{C335E733-BFC3-414E-8DA0-0A6F55004E23}" destId="{E6D55591-F606-4DEF-8785-FEFD3E7B3789}" srcOrd="0" destOrd="0" presId="urn:microsoft.com/office/officeart/2005/8/layout/hList1"/>
    <dgm:cxn modelId="{B207BFF1-C0F2-443D-8C22-2E6A946F607C}" srcId="{BF008136-AAD2-47B2-96D2-1B9D1C41FDF2}" destId="{8DC86C61-CA85-4984-A077-F69D3078E52F}" srcOrd="1" destOrd="0" parTransId="{AEC70519-2851-4C4B-A347-C0FB580E2CC4}" sibTransId="{98BED6E3-7257-43DF-8949-0C7410E2292C}"/>
    <dgm:cxn modelId="{141E40F3-5B7C-49DF-A50E-71CECA003480}" srcId="{0A21AC87-8897-40A3-B3C7-9CD3727FB05C}" destId="{2C6DB622-4925-493A-B21C-1F3E52689E4E}" srcOrd="1" destOrd="0" parTransId="{B1C5C9F3-BE0D-49FC-A938-AE188AF913E7}" sibTransId="{723DE6AD-2EDB-4026-BA5F-611C7B42ECF4}"/>
    <dgm:cxn modelId="{42F86BF6-4C6D-4E07-A6E0-2E575163601A}" type="presParOf" srcId="{EDFBA556-5AF0-4FAD-A53F-BD15B3228678}" destId="{6C05DFF7-CDF6-4939-A95B-B8BA9E06389C}" srcOrd="0" destOrd="0" presId="urn:microsoft.com/office/officeart/2005/8/layout/hList1"/>
    <dgm:cxn modelId="{E490355A-6956-427A-901B-9F4F378E45DB}" type="presParOf" srcId="{6C05DFF7-CDF6-4939-A95B-B8BA9E06389C}" destId="{BBEAE14E-91F8-4349-8CAA-BFB247D96A66}" srcOrd="0" destOrd="0" presId="urn:microsoft.com/office/officeart/2005/8/layout/hList1"/>
    <dgm:cxn modelId="{6E404423-5B2E-4A8C-800E-BD21FEB24D48}" type="presParOf" srcId="{6C05DFF7-CDF6-4939-A95B-B8BA9E06389C}" destId="{66C90EE1-81F5-4610-BC7C-5A5D8AE5A2A6}" srcOrd="1" destOrd="0" presId="urn:microsoft.com/office/officeart/2005/8/layout/hList1"/>
    <dgm:cxn modelId="{6248AB69-2F70-416E-B1B3-64165217146F}" type="presParOf" srcId="{EDFBA556-5AF0-4FAD-A53F-BD15B3228678}" destId="{2934716E-3F68-493A-82E0-583224720944}" srcOrd="1" destOrd="0" presId="urn:microsoft.com/office/officeart/2005/8/layout/hList1"/>
    <dgm:cxn modelId="{D9172DB0-1C20-41B4-943E-F08A55A20D72}" type="presParOf" srcId="{EDFBA556-5AF0-4FAD-A53F-BD15B3228678}" destId="{58BEB8AC-8455-4EA9-ADCA-F99D879B2025}" srcOrd="2" destOrd="0" presId="urn:microsoft.com/office/officeart/2005/8/layout/hList1"/>
    <dgm:cxn modelId="{CE11D751-9D5C-4045-BE4D-D6DE78F5F3FD}" type="presParOf" srcId="{58BEB8AC-8455-4EA9-ADCA-F99D879B2025}" destId="{9EF2A5EF-09F8-4F82-A79E-940EBDB4FC3F}" srcOrd="0" destOrd="0" presId="urn:microsoft.com/office/officeart/2005/8/layout/hList1"/>
    <dgm:cxn modelId="{94717E0C-8EB4-495D-8D17-B7F494CDD34E}" type="presParOf" srcId="{58BEB8AC-8455-4EA9-ADCA-F99D879B2025}" destId="{8285EB2E-327A-4413-A35F-0B5CE8B30D8E}" srcOrd="1" destOrd="0" presId="urn:microsoft.com/office/officeart/2005/8/layout/hList1"/>
    <dgm:cxn modelId="{4343669D-E339-4057-88BB-279A3F7E6B28}" type="presParOf" srcId="{EDFBA556-5AF0-4FAD-A53F-BD15B3228678}" destId="{FDEE40C4-2916-4BD3-96F9-22D9821F214F}" srcOrd="3" destOrd="0" presId="urn:microsoft.com/office/officeart/2005/8/layout/hList1"/>
    <dgm:cxn modelId="{8F4E1E25-B9D6-4F65-A48C-0A633444BC83}" type="presParOf" srcId="{EDFBA556-5AF0-4FAD-A53F-BD15B3228678}" destId="{32A9D1B8-E0B1-40E3-924E-B9984C9C0CDC}" srcOrd="4" destOrd="0" presId="urn:microsoft.com/office/officeart/2005/8/layout/hList1"/>
    <dgm:cxn modelId="{08CEDD3D-BE05-476E-A3EF-6EBFB51FE8ED}" type="presParOf" srcId="{32A9D1B8-E0B1-40E3-924E-B9984C9C0CDC}" destId="{F1CF0AEB-82DA-4762-94C9-F36FCDE17038}" srcOrd="0" destOrd="0" presId="urn:microsoft.com/office/officeart/2005/8/layout/hList1"/>
    <dgm:cxn modelId="{1E928283-10E8-4984-BF8B-A5A53EB688AA}" type="presParOf" srcId="{32A9D1B8-E0B1-40E3-924E-B9984C9C0CDC}" destId="{E6D55591-F606-4DEF-8785-FEFD3E7B3789}" srcOrd="1" destOrd="0" presId="urn:microsoft.com/office/officeart/2005/8/layout/hList1"/>
    <dgm:cxn modelId="{F0442AEE-F6B1-4B30-81C6-18F679B83C47}" type="presParOf" srcId="{EDFBA556-5AF0-4FAD-A53F-BD15B3228678}" destId="{006A7879-B098-4CC9-AF44-EA3D092FD198}" srcOrd="5" destOrd="0" presId="urn:microsoft.com/office/officeart/2005/8/layout/hList1"/>
    <dgm:cxn modelId="{CB2E6DB0-A921-4A1D-A37D-74967EB096BA}" type="presParOf" srcId="{EDFBA556-5AF0-4FAD-A53F-BD15B3228678}" destId="{8D686785-DD4E-411E-A725-DD5B32FD5E78}" srcOrd="6" destOrd="0" presId="urn:microsoft.com/office/officeart/2005/8/layout/hList1"/>
    <dgm:cxn modelId="{AFFD3D64-AEA6-4BDD-83AF-AB86A6EC00F1}" type="presParOf" srcId="{8D686785-DD4E-411E-A725-DD5B32FD5E78}" destId="{ADD381A8-F25E-4BFE-94BD-A9A1CD579B97}" srcOrd="0" destOrd="0" presId="urn:microsoft.com/office/officeart/2005/8/layout/hList1"/>
    <dgm:cxn modelId="{88C175B2-7155-479E-A566-54F976CF07F8}" type="presParOf" srcId="{8D686785-DD4E-411E-A725-DD5B32FD5E78}" destId="{0C066513-C9C6-43B3-8160-34F7B0C542D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257769B-7035-4DCF-B95C-D17E9EF173BA}" type="doc">
      <dgm:prSet loTypeId="urn:microsoft.com/office/officeart/2005/8/layout/chevron1" loCatId="process" qsTypeId="urn:microsoft.com/office/officeart/2005/8/quickstyle/simple1" qsCatId="simple" csTypeId="urn:microsoft.com/office/officeart/2005/8/colors/accent6_2" csCatId="accent6" phldr="1"/>
      <dgm:spPr/>
    </dgm:pt>
    <dgm:pt modelId="{648F4BDA-545C-4FA0-887A-8EC73C7554A4}">
      <dgm:prSet phldrT="[Text]" phldr="0"/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Data-Identified Problem Statements </a:t>
          </a:r>
        </a:p>
      </dgm:t>
    </dgm:pt>
    <dgm:pt modelId="{3416E7EE-0886-480F-AD09-A257BE7FED88}" type="parTrans" cxnId="{751A55F4-8EC4-4CD3-95F6-6EC5FEE058F4}">
      <dgm:prSet/>
      <dgm:spPr/>
      <dgm:t>
        <a:bodyPr/>
        <a:lstStyle/>
        <a:p>
          <a:endParaRPr lang="en-US"/>
        </a:p>
      </dgm:t>
    </dgm:pt>
    <dgm:pt modelId="{C86A4852-08C5-47B5-9048-38C5BFF6ABA8}" type="sibTrans" cxnId="{751A55F4-8EC4-4CD3-95F6-6EC5FEE058F4}">
      <dgm:prSet/>
      <dgm:spPr/>
      <dgm:t>
        <a:bodyPr/>
        <a:lstStyle/>
        <a:p>
          <a:endParaRPr lang="en-US"/>
        </a:p>
      </dgm:t>
    </dgm:pt>
    <dgm:pt modelId="{ADEAFBCD-F5D2-4196-9804-5D271143FB2D}">
      <dgm:prSet phldrT="[Text]" phldr="0"/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Data-Supported Root Causes</a:t>
          </a:r>
          <a:endParaRPr lang="en-US" dirty="0"/>
        </a:p>
      </dgm:t>
    </dgm:pt>
    <dgm:pt modelId="{24480C84-C06D-47FB-8333-023A4A30D5AA}" type="parTrans" cxnId="{8A681CC1-D2D1-4A29-A982-692EEAA3F067}">
      <dgm:prSet/>
      <dgm:spPr/>
      <dgm:t>
        <a:bodyPr/>
        <a:lstStyle/>
        <a:p>
          <a:endParaRPr lang="en-US"/>
        </a:p>
      </dgm:t>
    </dgm:pt>
    <dgm:pt modelId="{FB3BA4AF-ED89-4000-A7EE-1E5096C7C448}" type="sibTrans" cxnId="{8A681CC1-D2D1-4A29-A982-692EEAA3F067}">
      <dgm:prSet/>
      <dgm:spPr/>
      <dgm:t>
        <a:bodyPr/>
        <a:lstStyle/>
        <a:p>
          <a:endParaRPr lang="en-US"/>
        </a:p>
      </dgm:t>
    </dgm:pt>
    <dgm:pt modelId="{2BDE1A13-E7D7-4BD1-82B0-D3F2590249D7}">
      <dgm:prSet phldrT="[Text]" phldr="0"/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High-Leverage Strategies and Activities with Measurable Student Outcomes</a:t>
          </a:r>
          <a:endParaRPr lang="en-US" dirty="0"/>
        </a:p>
      </dgm:t>
    </dgm:pt>
    <dgm:pt modelId="{7126501A-9919-4A59-99E0-4329EAF3E2D7}" type="parTrans" cxnId="{1285B006-99CA-4365-A1C5-A66549D0067F}">
      <dgm:prSet/>
      <dgm:spPr/>
      <dgm:t>
        <a:bodyPr/>
        <a:lstStyle/>
        <a:p>
          <a:endParaRPr lang="en-US"/>
        </a:p>
      </dgm:t>
    </dgm:pt>
    <dgm:pt modelId="{F712706F-05AA-422F-99F7-43DB8D4C2CF8}" type="sibTrans" cxnId="{1285B006-99CA-4365-A1C5-A66549D0067F}">
      <dgm:prSet/>
      <dgm:spPr/>
      <dgm:t>
        <a:bodyPr/>
        <a:lstStyle/>
        <a:p>
          <a:endParaRPr lang="en-US"/>
        </a:p>
      </dgm:t>
    </dgm:pt>
    <dgm:pt modelId="{E4BDAEB8-2EF5-4902-85D6-9E446DECD68D}">
      <dgm:prSet phldr="0"/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Data Analysis of CIM Plan Effectiveness for Student Outcomes</a:t>
          </a:r>
        </a:p>
      </dgm:t>
    </dgm:pt>
    <dgm:pt modelId="{B744A3EF-4D7A-4E3E-89F0-AD40D95D494C}" type="parTrans" cxnId="{A0ADC6C6-DD7B-4DC6-82B2-CB8E6D63A69F}">
      <dgm:prSet/>
      <dgm:spPr/>
      <dgm:t>
        <a:bodyPr/>
        <a:lstStyle/>
        <a:p>
          <a:endParaRPr lang="en-US"/>
        </a:p>
      </dgm:t>
    </dgm:pt>
    <dgm:pt modelId="{D02EE7BF-F82D-4922-84AB-0D0D371785C7}" type="sibTrans" cxnId="{A0ADC6C6-DD7B-4DC6-82B2-CB8E6D63A69F}">
      <dgm:prSet/>
      <dgm:spPr/>
      <dgm:t>
        <a:bodyPr/>
        <a:lstStyle/>
        <a:p>
          <a:endParaRPr lang="en-US"/>
        </a:p>
      </dgm:t>
    </dgm:pt>
    <dgm:pt modelId="{9C88D2DA-0A54-4C58-93C7-64324D49C4FC}" type="pres">
      <dgm:prSet presAssocID="{9257769B-7035-4DCF-B95C-D17E9EF173BA}" presName="Name0" presStyleCnt="0">
        <dgm:presLayoutVars>
          <dgm:dir/>
          <dgm:animLvl val="lvl"/>
          <dgm:resizeHandles val="exact"/>
        </dgm:presLayoutVars>
      </dgm:prSet>
      <dgm:spPr/>
    </dgm:pt>
    <dgm:pt modelId="{28CC5C02-EC8C-4F30-B296-883A6DBB57DB}" type="pres">
      <dgm:prSet presAssocID="{648F4BDA-545C-4FA0-887A-8EC73C7554A4}" presName="parTxOnly" presStyleLbl="node1" presStyleIdx="0" presStyleCnt="4" custScaleY="134693" custLinFactNeighborX="-2603">
        <dgm:presLayoutVars>
          <dgm:chMax val="0"/>
          <dgm:chPref val="0"/>
          <dgm:bulletEnabled val="1"/>
        </dgm:presLayoutVars>
      </dgm:prSet>
      <dgm:spPr/>
    </dgm:pt>
    <dgm:pt modelId="{0996BF1D-FCCE-4D22-BFF2-8C7ECA2B8684}" type="pres">
      <dgm:prSet presAssocID="{C86A4852-08C5-47B5-9048-38C5BFF6ABA8}" presName="parTxOnlySpace" presStyleCnt="0"/>
      <dgm:spPr/>
    </dgm:pt>
    <dgm:pt modelId="{9AC4877B-AE90-4B05-8D78-CA2EFD53B049}" type="pres">
      <dgm:prSet presAssocID="{ADEAFBCD-F5D2-4196-9804-5D271143FB2D}" presName="parTxOnly" presStyleLbl="node1" presStyleIdx="1" presStyleCnt="4" custScaleY="135837">
        <dgm:presLayoutVars>
          <dgm:chMax val="0"/>
          <dgm:chPref val="0"/>
          <dgm:bulletEnabled val="1"/>
        </dgm:presLayoutVars>
      </dgm:prSet>
      <dgm:spPr/>
    </dgm:pt>
    <dgm:pt modelId="{850640D8-C325-4C1A-9356-DCB38F3D8FDB}" type="pres">
      <dgm:prSet presAssocID="{FB3BA4AF-ED89-4000-A7EE-1E5096C7C448}" presName="parTxOnlySpace" presStyleCnt="0"/>
      <dgm:spPr/>
    </dgm:pt>
    <dgm:pt modelId="{656D749F-FE3C-40F6-ADAB-942A3751DAD2}" type="pres">
      <dgm:prSet presAssocID="{2BDE1A13-E7D7-4BD1-82B0-D3F2590249D7}" presName="parTxOnly" presStyleLbl="node1" presStyleIdx="2" presStyleCnt="4" custScaleY="135837">
        <dgm:presLayoutVars>
          <dgm:chMax val="0"/>
          <dgm:chPref val="0"/>
          <dgm:bulletEnabled val="1"/>
        </dgm:presLayoutVars>
      </dgm:prSet>
      <dgm:spPr/>
    </dgm:pt>
    <dgm:pt modelId="{85D67903-C7E5-484C-854E-CA231288A4AB}" type="pres">
      <dgm:prSet presAssocID="{F712706F-05AA-422F-99F7-43DB8D4C2CF8}" presName="parTxOnlySpace" presStyleCnt="0"/>
      <dgm:spPr/>
    </dgm:pt>
    <dgm:pt modelId="{FA5F4A30-33AE-4CD5-8869-97B13C966A1B}" type="pres">
      <dgm:prSet presAssocID="{E4BDAEB8-2EF5-4902-85D6-9E446DECD68D}" presName="parTxOnly" presStyleLbl="node1" presStyleIdx="3" presStyleCnt="4" custScaleY="136579" custLinFactNeighborX="-38180" custLinFactNeighborY="-955">
        <dgm:presLayoutVars>
          <dgm:chMax val="0"/>
          <dgm:chPref val="0"/>
          <dgm:bulletEnabled val="1"/>
        </dgm:presLayoutVars>
      </dgm:prSet>
      <dgm:spPr/>
    </dgm:pt>
  </dgm:ptLst>
  <dgm:cxnLst>
    <dgm:cxn modelId="{1285B006-99CA-4365-A1C5-A66549D0067F}" srcId="{9257769B-7035-4DCF-B95C-D17E9EF173BA}" destId="{2BDE1A13-E7D7-4BD1-82B0-D3F2590249D7}" srcOrd="2" destOrd="0" parTransId="{7126501A-9919-4A59-99E0-4329EAF3E2D7}" sibTransId="{F712706F-05AA-422F-99F7-43DB8D4C2CF8}"/>
    <dgm:cxn modelId="{5B72E462-7EA2-4B63-AFC3-3A1D7FD0FC7C}" type="presOf" srcId="{648F4BDA-545C-4FA0-887A-8EC73C7554A4}" destId="{28CC5C02-EC8C-4F30-B296-883A6DBB57DB}" srcOrd="0" destOrd="0" presId="urn:microsoft.com/office/officeart/2005/8/layout/chevron1"/>
    <dgm:cxn modelId="{970C5153-7695-4749-87B9-218F99E6F1B4}" type="presOf" srcId="{9257769B-7035-4DCF-B95C-D17E9EF173BA}" destId="{9C88D2DA-0A54-4C58-93C7-64324D49C4FC}" srcOrd="0" destOrd="0" presId="urn:microsoft.com/office/officeart/2005/8/layout/chevron1"/>
    <dgm:cxn modelId="{76E9CA56-C289-49BF-BFFD-B541C1CE06E7}" type="presOf" srcId="{2BDE1A13-E7D7-4BD1-82B0-D3F2590249D7}" destId="{656D749F-FE3C-40F6-ADAB-942A3751DAD2}" srcOrd="0" destOrd="0" presId="urn:microsoft.com/office/officeart/2005/8/layout/chevron1"/>
    <dgm:cxn modelId="{0068197F-7537-4740-AC15-369022171317}" type="presOf" srcId="{ADEAFBCD-F5D2-4196-9804-5D271143FB2D}" destId="{9AC4877B-AE90-4B05-8D78-CA2EFD53B049}" srcOrd="0" destOrd="0" presId="urn:microsoft.com/office/officeart/2005/8/layout/chevron1"/>
    <dgm:cxn modelId="{9146E8A4-E7AA-47C1-9B80-512C8D8C77F5}" type="presOf" srcId="{E4BDAEB8-2EF5-4902-85D6-9E446DECD68D}" destId="{FA5F4A30-33AE-4CD5-8869-97B13C966A1B}" srcOrd="0" destOrd="0" presId="urn:microsoft.com/office/officeart/2005/8/layout/chevron1"/>
    <dgm:cxn modelId="{8A681CC1-D2D1-4A29-A982-692EEAA3F067}" srcId="{9257769B-7035-4DCF-B95C-D17E9EF173BA}" destId="{ADEAFBCD-F5D2-4196-9804-5D271143FB2D}" srcOrd="1" destOrd="0" parTransId="{24480C84-C06D-47FB-8333-023A4A30D5AA}" sibTransId="{FB3BA4AF-ED89-4000-A7EE-1E5096C7C448}"/>
    <dgm:cxn modelId="{A0ADC6C6-DD7B-4DC6-82B2-CB8E6D63A69F}" srcId="{9257769B-7035-4DCF-B95C-D17E9EF173BA}" destId="{E4BDAEB8-2EF5-4902-85D6-9E446DECD68D}" srcOrd="3" destOrd="0" parTransId="{B744A3EF-4D7A-4E3E-89F0-AD40D95D494C}" sibTransId="{D02EE7BF-F82D-4922-84AB-0D0D371785C7}"/>
    <dgm:cxn modelId="{751A55F4-8EC4-4CD3-95F6-6EC5FEE058F4}" srcId="{9257769B-7035-4DCF-B95C-D17E9EF173BA}" destId="{648F4BDA-545C-4FA0-887A-8EC73C7554A4}" srcOrd="0" destOrd="0" parTransId="{3416E7EE-0886-480F-AD09-A257BE7FED88}" sibTransId="{C86A4852-08C5-47B5-9048-38C5BFF6ABA8}"/>
    <dgm:cxn modelId="{256F2CDE-F64D-4587-8E8A-3B2A67F07E61}" type="presParOf" srcId="{9C88D2DA-0A54-4C58-93C7-64324D49C4FC}" destId="{28CC5C02-EC8C-4F30-B296-883A6DBB57DB}" srcOrd="0" destOrd="0" presId="urn:microsoft.com/office/officeart/2005/8/layout/chevron1"/>
    <dgm:cxn modelId="{05DA12C6-4D38-4B8F-BD26-8D44B3A2ACE4}" type="presParOf" srcId="{9C88D2DA-0A54-4C58-93C7-64324D49C4FC}" destId="{0996BF1D-FCCE-4D22-BFF2-8C7ECA2B8684}" srcOrd="1" destOrd="0" presId="urn:microsoft.com/office/officeart/2005/8/layout/chevron1"/>
    <dgm:cxn modelId="{4299BA97-82CB-4431-A30B-D3C3E8DA831E}" type="presParOf" srcId="{9C88D2DA-0A54-4C58-93C7-64324D49C4FC}" destId="{9AC4877B-AE90-4B05-8D78-CA2EFD53B049}" srcOrd="2" destOrd="0" presId="urn:microsoft.com/office/officeart/2005/8/layout/chevron1"/>
    <dgm:cxn modelId="{45BB314E-4F3C-46A4-A636-51C3C3D32FED}" type="presParOf" srcId="{9C88D2DA-0A54-4C58-93C7-64324D49C4FC}" destId="{850640D8-C325-4C1A-9356-DCB38F3D8FDB}" srcOrd="3" destOrd="0" presId="urn:microsoft.com/office/officeart/2005/8/layout/chevron1"/>
    <dgm:cxn modelId="{970E8DF3-D1DA-47EB-AEC7-EA502AC178A7}" type="presParOf" srcId="{9C88D2DA-0A54-4C58-93C7-64324D49C4FC}" destId="{656D749F-FE3C-40F6-ADAB-942A3751DAD2}" srcOrd="4" destOrd="0" presId="urn:microsoft.com/office/officeart/2005/8/layout/chevron1"/>
    <dgm:cxn modelId="{5E880589-E5FD-4FB3-8D35-848EC42DF766}" type="presParOf" srcId="{9C88D2DA-0A54-4C58-93C7-64324D49C4FC}" destId="{85D67903-C7E5-484C-854E-CA231288A4AB}" srcOrd="5" destOrd="0" presId="urn:microsoft.com/office/officeart/2005/8/layout/chevron1"/>
    <dgm:cxn modelId="{509DA4D8-388C-40D7-8952-F785AB9587FB}" type="presParOf" srcId="{9C88D2DA-0A54-4C58-93C7-64324D49C4FC}" destId="{FA5F4A30-33AE-4CD5-8869-97B13C966A1B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7EFFA1-5500-486B-A5DC-9D5BEA3C1D4C}">
      <dsp:nvSpPr>
        <dsp:cNvPr id="0" name=""/>
        <dsp:cNvSpPr/>
      </dsp:nvSpPr>
      <dsp:spPr>
        <a:xfrm rot="10800000">
          <a:off x="0" y="0"/>
          <a:ext cx="5187658" cy="1585946"/>
        </a:xfrm>
        <a:prstGeom prst="trapezoid">
          <a:avLst>
            <a:gd name="adj" fmla="val 54517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Directive Support</a:t>
          </a:r>
        </a:p>
      </dsp:txBody>
      <dsp:txXfrm rot="-10800000">
        <a:off x="907840" y="0"/>
        <a:ext cx="3371977" cy="1585946"/>
      </dsp:txXfrm>
    </dsp:sp>
    <dsp:sp modelId="{243A8418-1B20-4534-805C-C7850CDF6D4A}">
      <dsp:nvSpPr>
        <dsp:cNvPr id="0" name=""/>
        <dsp:cNvSpPr/>
      </dsp:nvSpPr>
      <dsp:spPr>
        <a:xfrm rot="10800000">
          <a:off x="864609" y="1585946"/>
          <a:ext cx="3458438" cy="1585946"/>
        </a:xfrm>
        <a:prstGeom prst="trapezoid">
          <a:avLst>
            <a:gd name="adj" fmla="val 54517"/>
          </a:avLst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i="0" kern="1200" dirty="0">
              <a:solidFill>
                <a:srgbClr val="FFFF00"/>
              </a:solidFill>
            </a:rPr>
            <a:t>Assistance Provided</a:t>
          </a:r>
        </a:p>
      </dsp:txBody>
      <dsp:txXfrm rot="-10800000">
        <a:off x="1469836" y="1585946"/>
        <a:ext cx="2247985" cy="1585946"/>
      </dsp:txXfrm>
    </dsp:sp>
    <dsp:sp modelId="{EF989588-8CB1-4980-8C37-FE3A30AF4607}">
      <dsp:nvSpPr>
        <dsp:cNvPr id="0" name=""/>
        <dsp:cNvSpPr/>
      </dsp:nvSpPr>
      <dsp:spPr>
        <a:xfrm rot="10800000">
          <a:off x="1728890" y="3147706"/>
          <a:ext cx="1729219" cy="1585946"/>
        </a:xfrm>
        <a:prstGeom prst="trapezoid">
          <a:avLst>
            <a:gd name="adj" fmla="val 54517"/>
          </a:avLst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Resources Available</a:t>
          </a:r>
        </a:p>
      </dsp:txBody>
      <dsp:txXfrm rot="-10800000">
        <a:off x="1728890" y="3147706"/>
        <a:ext cx="1729219" cy="15859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F1A8F8-E8FA-4047-BEDE-19244AF99F82}">
      <dsp:nvSpPr>
        <dsp:cNvPr id="0" name=""/>
        <dsp:cNvSpPr/>
      </dsp:nvSpPr>
      <dsp:spPr>
        <a:xfrm>
          <a:off x="1669265" y="0"/>
          <a:ext cx="1669265" cy="1612627"/>
        </a:xfrm>
        <a:prstGeom prst="trapezoid">
          <a:avLst>
            <a:gd name="adj" fmla="val 51756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>
            <a:solidFill>
              <a:schemeClr val="bg1"/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>
            <a:solidFill>
              <a:schemeClr val="bg1"/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Intensive</a:t>
          </a:r>
        </a:p>
      </dsp:txBody>
      <dsp:txXfrm>
        <a:off x="1669265" y="0"/>
        <a:ext cx="1669265" cy="1612627"/>
      </dsp:txXfrm>
    </dsp:sp>
    <dsp:sp modelId="{AFB1004A-B527-4802-ACD7-39D94F0858F1}">
      <dsp:nvSpPr>
        <dsp:cNvPr id="0" name=""/>
        <dsp:cNvSpPr/>
      </dsp:nvSpPr>
      <dsp:spPr>
        <a:xfrm>
          <a:off x="834632" y="1612627"/>
          <a:ext cx="3338530" cy="1612627"/>
        </a:xfrm>
        <a:prstGeom prst="trapezoid">
          <a:avLst>
            <a:gd name="adj" fmla="val 51756"/>
          </a:avLst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rgbClr val="FFFF00"/>
              </a:solidFill>
            </a:rPr>
            <a:t>Targeted</a:t>
          </a:r>
        </a:p>
      </dsp:txBody>
      <dsp:txXfrm>
        <a:off x="1418875" y="1612627"/>
        <a:ext cx="2170044" cy="1612627"/>
      </dsp:txXfrm>
    </dsp:sp>
    <dsp:sp modelId="{36B38618-7A49-4DB1-8C13-B62E54ED9789}">
      <dsp:nvSpPr>
        <dsp:cNvPr id="0" name=""/>
        <dsp:cNvSpPr/>
      </dsp:nvSpPr>
      <dsp:spPr>
        <a:xfrm>
          <a:off x="0" y="3225254"/>
          <a:ext cx="5007796" cy="1612627"/>
        </a:xfrm>
        <a:prstGeom prst="trapezoid">
          <a:avLst>
            <a:gd name="adj" fmla="val 51756"/>
          </a:avLst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Universal </a:t>
          </a:r>
        </a:p>
      </dsp:txBody>
      <dsp:txXfrm>
        <a:off x="876364" y="3225254"/>
        <a:ext cx="3255067" cy="16126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ADDD40-4B5D-42FA-9B47-78C2B7D01FC7}">
      <dsp:nvSpPr>
        <dsp:cNvPr id="0" name=""/>
        <dsp:cNvSpPr/>
      </dsp:nvSpPr>
      <dsp:spPr>
        <a:xfrm>
          <a:off x="5098" y="0"/>
          <a:ext cx="4458662" cy="1890387"/>
        </a:xfrm>
        <a:prstGeom prst="homePlate">
          <a:avLst>
            <a:gd name="adj" fmla="val 2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292" tIns="71120" rIns="629167" bIns="7112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</a:rPr>
            <a:t>Step 1- Gather and Inquire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i="1" kern="1200" dirty="0">
              <a:solidFill>
                <a:srgbClr val="FFFF00"/>
              </a:solidFill>
            </a:rPr>
            <a:t>What is occurring?</a:t>
          </a:r>
        </a:p>
      </dsp:txBody>
      <dsp:txXfrm>
        <a:off x="5098" y="0"/>
        <a:ext cx="4222364" cy="1890387"/>
      </dsp:txXfrm>
    </dsp:sp>
    <dsp:sp modelId="{EBEB5CC9-8A0E-4662-89CA-3F70D35AAB50}">
      <dsp:nvSpPr>
        <dsp:cNvPr id="0" name=""/>
        <dsp:cNvSpPr/>
      </dsp:nvSpPr>
      <dsp:spPr>
        <a:xfrm>
          <a:off x="3572028" y="0"/>
          <a:ext cx="4458662" cy="1890387"/>
        </a:xfrm>
        <a:prstGeom prst="chevron">
          <a:avLst>
            <a:gd name="adj" fmla="val 2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292" tIns="71120" rIns="157292" bIns="7112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</a:rPr>
            <a:t>Step 2- Investigate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i="1" kern="1200" dirty="0">
              <a:solidFill>
                <a:srgbClr val="FFFF00"/>
              </a:solidFill>
            </a:rPr>
            <a:t>Why is this happening?</a:t>
          </a:r>
        </a:p>
      </dsp:txBody>
      <dsp:txXfrm>
        <a:off x="4044625" y="0"/>
        <a:ext cx="3513468" cy="1890387"/>
      </dsp:txXfrm>
    </dsp:sp>
    <dsp:sp modelId="{5924B4BE-3223-4C07-8CD5-8558BD3E063B}">
      <dsp:nvSpPr>
        <dsp:cNvPr id="0" name=""/>
        <dsp:cNvSpPr/>
      </dsp:nvSpPr>
      <dsp:spPr>
        <a:xfrm>
          <a:off x="7138958" y="0"/>
          <a:ext cx="4458662" cy="1890387"/>
        </a:xfrm>
        <a:prstGeom prst="chevron">
          <a:avLst>
            <a:gd name="adj" fmla="val 2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292" tIns="71120" rIns="157292" bIns="7112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</a:rPr>
            <a:t>Step 3- Plan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i="1" kern="1200" dirty="0">
              <a:solidFill>
                <a:srgbClr val="FFFF00"/>
              </a:solidFill>
            </a:rPr>
            <a:t>How can we address it?</a:t>
          </a:r>
        </a:p>
      </dsp:txBody>
      <dsp:txXfrm>
        <a:off x="7611555" y="0"/>
        <a:ext cx="3513468" cy="18903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53740-DD10-4D1C-A53B-C3EA5AD3D33E}">
      <dsp:nvSpPr>
        <dsp:cNvPr id="0" name=""/>
        <dsp:cNvSpPr/>
      </dsp:nvSpPr>
      <dsp:spPr>
        <a:xfrm>
          <a:off x="4828" y="1291210"/>
          <a:ext cx="2111132" cy="18010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Step 4: Implementation and </a:t>
          </a:r>
          <a:r>
            <a:rPr lang="en-US" sz="1800" kern="1200" dirty="0">
              <a:solidFill>
                <a:schemeClr val="bg1"/>
              </a:solidFill>
              <a:latin typeface="Arial" panose="020B0604020202020204"/>
            </a:rPr>
            <a:t>Progress</a:t>
          </a:r>
          <a:r>
            <a:rPr lang="en-US" sz="1800" kern="1200" dirty="0">
              <a:solidFill>
                <a:schemeClr val="bg1"/>
              </a:solidFill>
            </a:rPr>
            <a:t> Monitoring</a:t>
          </a:r>
          <a:endParaRPr lang="en-US" sz="1800" kern="1200" dirty="0"/>
        </a:p>
      </dsp:txBody>
      <dsp:txXfrm>
        <a:off x="57579" y="1343961"/>
        <a:ext cx="2005630" cy="1695558"/>
      </dsp:txXfrm>
    </dsp:sp>
    <dsp:sp modelId="{D33BD63C-1B13-4299-A5E1-F6A0D672DA66}">
      <dsp:nvSpPr>
        <dsp:cNvPr id="0" name=""/>
        <dsp:cNvSpPr/>
      </dsp:nvSpPr>
      <dsp:spPr>
        <a:xfrm>
          <a:off x="2327074" y="1929960"/>
          <a:ext cx="447560" cy="5235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2327074" y="2034672"/>
        <a:ext cx="313292" cy="314136"/>
      </dsp:txXfrm>
    </dsp:sp>
    <dsp:sp modelId="{77740C78-3F8D-47D9-A7E9-335BD440C5FB}">
      <dsp:nvSpPr>
        <dsp:cNvPr id="0" name=""/>
        <dsp:cNvSpPr/>
      </dsp:nvSpPr>
      <dsp:spPr>
        <a:xfrm>
          <a:off x="2960414" y="1291210"/>
          <a:ext cx="2111132" cy="18010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Implement CIM Activities and Track Progress</a:t>
          </a:r>
        </a:p>
      </dsp:txBody>
      <dsp:txXfrm>
        <a:off x="3013165" y="1343961"/>
        <a:ext cx="2005630" cy="1695558"/>
      </dsp:txXfrm>
    </dsp:sp>
    <dsp:sp modelId="{76FD88B3-A8EA-4445-BD6C-F4A71924CA91}">
      <dsp:nvSpPr>
        <dsp:cNvPr id="0" name=""/>
        <dsp:cNvSpPr/>
      </dsp:nvSpPr>
      <dsp:spPr>
        <a:xfrm>
          <a:off x="5282660" y="1929960"/>
          <a:ext cx="447560" cy="5235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5282660" y="2034672"/>
        <a:ext cx="313292" cy="314136"/>
      </dsp:txXfrm>
    </dsp:sp>
    <dsp:sp modelId="{F2A4EDB4-0EEC-4783-8509-4A4F27CD912B}">
      <dsp:nvSpPr>
        <dsp:cNvPr id="0" name=""/>
        <dsp:cNvSpPr/>
      </dsp:nvSpPr>
      <dsp:spPr>
        <a:xfrm>
          <a:off x="5916000" y="1291210"/>
          <a:ext cx="2111132" cy="18010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Collect and Review Local Data Regularly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 dirty="0">
              <a:solidFill>
                <a:srgbClr val="FFFF00"/>
              </a:solidFill>
            </a:rPr>
            <a:t>Is the CIM Plan improving student outcomes?</a:t>
          </a:r>
        </a:p>
      </dsp:txBody>
      <dsp:txXfrm>
        <a:off x="5968751" y="1343961"/>
        <a:ext cx="2005630" cy="1695558"/>
      </dsp:txXfrm>
    </dsp:sp>
    <dsp:sp modelId="{2D060230-FAEF-4696-9707-9E03F8C21295}">
      <dsp:nvSpPr>
        <dsp:cNvPr id="0" name=""/>
        <dsp:cNvSpPr/>
      </dsp:nvSpPr>
      <dsp:spPr>
        <a:xfrm>
          <a:off x="8238246" y="1929960"/>
          <a:ext cx="447560" cy="5235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8238246" y="2034672"/>
        <a:ext cx="313292" cy="314136"/>
      </dsp:txXfrm>
    </dsp:sp>
    <dsp:sp modelId="{519162B9-2BD6-400C-8823-05911C5E0E6D}">
      <dsp:nvSpPr>
        <dsp:cNvPr id="0" name=""/>
        <dsp:cNvSpPr/>
      </dsp:nvSpPr>
      <dsp:spPr>
        <a:xfrm>
          <a:off x="8871586" y="1291210"/>
          <a:ext cx="2111132" cy="18010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8924337" y="1343961"/>
        <a:ext cx="2005630" cy="16955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0AB01E-E466-4EC6-B77A-505A10D0D7A2}">
      <dsp:nvSpPr>
        <dsp:cNvPr id="0" name=""/>
        <dsp:cNvSpPr/>
      </dsp:nvSpPr>
      <dsp:spPr>
        <a:xfrm>
          <a:off x="881782" y="0"/>
          <a:ext cx="9993537" cy="3824349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DD97B4-4EAC-4725-9890-7D11B2B7B5F1}">
      <dsp:nvSpPr>
        <dsp:cNvPr id="0" name=""/>
        <dsp:cNvSpPr/>
      </dsp:nvSpPr>
      <dsp:spPr>
        <a:xfrm>
          <a:off x="3229" y="1147304"/>
          <a:ext cx="2803111" cy="15297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Arial" panose="020B0604020202020204"/>
            </a:rPr>
            <a:t>March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Arial" panose="020B0604020202020204"/>
            </a:rPr>
            <a:t>Annual</a:t>
          </a:r>
          <a:r>
            <a:rPr lang="en-US" sz="1500" kern="1200" dirty="0"/>
            <a:t> Determination Letter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Arial" panose="020B0604020202020204"/>
            </a:rPr>
            <a:t>Orientation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Arial" panose="020B0604020202020204"/>
            </a:rPr>
            <a:t>CIM Team</a:t>
          </a:r>
          <a:endParaRPr lang="en-US" sz="1500" kern="1200" dirty="0"/>
        </a:p>
      </dsp:txBody>
      <dsp:txXfrm>
        <a:off x="77905" y="1221980"/>
        <a:ext cx="2653759" cy="1380387"/>
      </dsp:txXfrm>
    </dsp:sp>
    <dsp:sp modelId="{87B49C5E-5B27-4B0D-8705-CA31DA8B7AA2}">
      <dsp:nvSpPr>
        <dsp:cNvPr id="0" name=""/>
        <dsp:cNvSpPr/>
      </dsp:nvSpPr>
      <dsp:spPr>
        <a:xfrm>
          <a:off x="2985740" y="1091989"/>
          <a:ext cx="2803111" cy="16403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March-July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200" kern="1200" dirty="0"/>
            <a:t>CIM Step 1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200" kern="1200" dirty="0"/>
            <a:t>Gather and Inquire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200" b="1" kern="1200" dirty="0">
              <a:solidFill>
                <a:srgbClr val="FFFF00"/>
              </a:solidFill>
            </a:rPr>
            <a:t>June 30, 2024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200" b="1" kern="1200" dirty="0">
              <a:solidFill>
                <a:srgbClr val="FFFF00"/>
              </a:solidFill>
            </a:rPr>
            <a:t>PPPR due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200" b="1" kern="1200" dirty="0">
              <a:solidFill>
                <a:srgbClr val="FFFF00"/>
              </a:solidFill>
            </a:rPr>
            <a:t>July </a:t>
          </a:r>
          <a:r>
            <a:rPr lang="en-US" sz="1200" b="1" kern="1200" dirty="0">
              <a:solidFill>
                <a:srgbClr val="FFFF00"/>
              </a:solidFill>
              <a:latin typeface="Arial" panose="020B0604020202020204"/>
            </a:rPr>
            <a:t>10</a:t>
          </a:r>
          <a:r>
            <a:rPr lang="en-US" sz="1200" b="1" kern="1200" dirty="0">
              <a:solidFill>
                <a:srgbClr val="FFFF00"/>
              </a:solidFill>
            </a:rPr>
            <a:t>, 2024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200" b="1" kern="1200" dirty="0">
              <a:solidFill>
                <a:srgbClr val="FFFF00"/>
              </a:solidFill>
            </a:rPr>
            <a:t>Step 1 Activities Due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900" b="1" kern="1200" dirty="0">
            <a:solidFill>
              <a:srgbClr val="FFFF00"/>
            </a:solidFill>
          </a:endParaRPr>
        </a:p>
      </dsp:txBody>
      <dsp:txXfrm>
        <a:off x="3065816" y="1172065"/>
        <a:ext cx="2642959" cy="1480218"/>
      </dsp:txXfrm>
    </dsp:sp>
    <dsp:sp modelId="{C96A137B-E51A-4F14-91CD-0103BA8BB109}">
      <dsp:nvSpPr>
        <dsp:cNvPr id="0" name=""/>
        <dsp:cNvSpPr/>
      </dsp:nvSpPr>
      <dsp:spPr>
        <a:xfrm>
          <a:off x="5968251" y="1147304"/>
          <a:ext cx="2803111" cy="15297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July-September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500" kern="1200" dirty="0"/>
            <a:t>CIM Step 2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500" kern="1200" dirty="0"/>
            <a:t>Investigate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500" b="1" kern="1200" dirty="0">
              <a:solidFill>
                <a:srgbClr val="FFFF00"/>
              </a:solidFill>
              <a:latin typeface="Arial" panose="020B0604020202020204"/>
            </a:rPr>
            <a:t>October 10</a:t>
          </a:r>
          <a:r>
            <a:rPr lang="en-US" sz="1500" b="1" kern="1200" dirty="0">
              <a:solidFill>
                <a:srgbClr val="FFFF00"/>
              </a:solidFill>
            </a:rPr>
            <a:t>, 2024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500" b="1" kern="1200" dirty="0">
              <a:solidFill>
                <a:srgbClr val="FFFF00"/>
              </a:solidFill>
            </a:rPr>
            <a:t>Step 2 Activities Due</a:t>
          </a:r>
        </a:p>
      </dsp:txBody>
      <dsp:txXfrm>
        <a:off x="6042927" y="1221980"/>
        <a:ext cx="2653759" cy="1380387"/>
      </dsp:txXfrm>
    </dsp:sp>
    <dsp:sp modelId="{79616448-3E89-43FA-A6BC-E7B77B72429E}">
      <dsp:nvSpPr>
        <dsp:cNvPr id="0" name=""/>
        <dsp:cNvSpPr/>
      </dsp:nvSpPr>
      <dsp:spPr>
        <a:xfrm>
          <a:off x="8950762" y="1147304"/>
          <a:ext cx="2803111" cy="15297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October-November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500" kern="1200" dirty="0"/>
            <a:t>CIM Step 3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500" kern="1200" dirty="0"/>
            <a:t>Plan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600" b="1" kern="1200" dirty="0">
              <a:solidFill>
                <a:srgbClr val="FFFF00"/>
              </a:solidFill>
              <a:latin typeface="Arial" panose="020B0604020202020204"/>
            </a:rPr>
            <a:t>December 6</a:t>
          </a:r>
          <a:r>
            <a:rPr lang="en-US" sz="1600" b="1" kern="1200" dirty="0">
              <a:solidFill>
                <a:srgbClr val="FFFF00"/>
              </a:solidFill>
            </a:rPr>
            <a:t>, 2024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600" b="1" kern="1200" dirty="0">
              <a:solidFill>
                <a:srgbClr val="FFFF00"/>
              </a:solidFill>
            </a:rPr>
            <a:t>Step 3 CIM Plan Due</a:t>
          </a:r>
        </a:p>
      </dsp:txBody>
      <dsp:txXfrm>
        <a:off x="9025438" y="1221980"/>
        <a:ext cx="2653759" cy="138038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C3DC4E-65BA-4213-86A2-7DB2CB266439}">
      <dsp:nvSpPr>
        <dsp:cNvPr id="0" name=""/>
        <dsp:cNvSpPr/>
      </dsp:nvSpPr>
      <dsp:spPr>
        <a:xfrm>
          <a:off x="500426" y="789935"/>
          <a:ext cx="2157488" cy="710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Gather and Inquire</a:t>
          </a:r>
        </a:p>
      </dsp:txBody>
      <dsp:txXfrm>
        <a:off x="500426" y="789935"/>
        <a:ext cx="2157488" cy="710990"/>
      </dsp:txXfrm>
    </dsp:sp>
    <dsp:sp modelId="{D73C6F87-7DB2-45EF-A095-3B809D718DBC}">
      <dsp:nvSpPr>
        <dsp:cNvPr id="0" name=""/>
        <dsp:cNvSpPr/>
      </dsp:nvSpPr>
      <dsp:spPr>
        <a:xfrm>
          <a:off x="497974" y="573696"/>
          <a:ext cx="171618" cy="17161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C8B820-8F20-44D4-9A38-0CC136F509EA}">
      <dsp:nvSpPr>
        <dsp:cNvPr id="0" name=""/>
        <dsp:cNvSpPr/>
      </dsp:nvSpPr>
      <dsp:spPr>
        <a:xfrm>
          <a:off x="618107" y="333430"/>
          <a:ext cx="171618" cy="171618"/>
        </a:xfrm>
        <a:prstGeom prst="ellipse">
          <a:avLst/>
        </a:prstGeom>
        <a:solidFill>
          <a:schemeClr val="accent4">
            <a:hueOff val="544494"/>
            <a:satOff val="-2265"/>
            <a:lumOff val="5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F3322B-1EBA-4ECA-903C-8C70B55AD2A6}">
      <dsp:nvSpPr>
        <dsp:cNvPr id="0" name=""/>
        <dsp:cNvSpPr/>
      </dsp:nvSpPr>
      <dsp:spPr>
        <a:xfrm>
          <a:off x="906426" y="381483"/>
          <a:ext cx="269686" cy="269686"/>
        </a:xfrm>
        <a:prstGeom prst="ellipse">
          <a:avLst/>
        </a:prstGeom>
        <a:solidFill>
          <a:schemeClr val="accent4">
            <a:hueOff val="1088988"/>
            <a:satOff val="-4531"/>
            <a:lumOff val="10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A82500-9F55-4B21-B5D1-BD6D3275493E}">
      <dsp:nvSpPr>
        <dsp:cNvPr id="0" name=""/>
        <dsp:cNvSpPr/>
      </dsp:nvSpPr>
      <dsp:spPr>
        <a:xfrm>
          <a:off x="1146692" y="117191"/>
          <a:ext cx="171618" cy="171618"/>
        </a:xfrm>
        <a:prstGeom prst="ellipse">
          <a:avLst/>
        </a:prstGeom>
        <a:solidFill>
          <a:schemeClr val="accent4">
            <a:hueOff val="1633482"/>
            <a:satOff val="-6796"/>
            <a:lumOff val="16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21A4BD-2279-400E-BD0B-06EAE1A754DD}">
      <dsp:nvSpPr>
        <dsp:cNvPr id="0" name=""/>
        <dsp:cNvSpPr/>
      </dsp:nvSpPr>
      <dsp:spPr>
        <a:xfrm>
          <a:off x="1459037" y="21085"/>
          <a:ext cx="171618" cy="171618"/>
        </a:xfrm>
        <a:prstGeom prst="ellipse">
          <a:avLst/>
        </a:prstGeom>
        <a:solidFill>
          <a:schemeClr val="accent4">
            <a:hueOff val="2177976"/>
            <a:satOff val="-9062"/>
            <a:lumOff val="21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40C463-1C64-4F79-8825-36995F72A563}">
      <dsp:nvSpPr>
        <dsp:cNvPr id="0" name=""/>
        <dsp:cNvSpPr/>
      </dsp:nvSpPr>
      <dsp:spPr>
        <a:xfrm>
          <a:off x="1843462" y="189271"/>
          <a:ext cx="171618" cy="171618"/>
        </a:xfrm>
        <a:prstGeom prst="ellipse">
          <a:avLst/>
        </a:prstGeom>
        <a:solidFill>
          <a:schemeClr val="accent4">
            <a:hueOff val="2722470"/>
            <a:satOff val="-11327"/>
            <a:lumOff val="26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227657-B08A-4DC9-B01C-1279F9AFBDA4}">
      <dsp:nvSpPr>
        <dsp:cNvPr id="0" name=""/>
        <dsp:cNvSpPr/>
      </dsp:nvSpPr>
      <dsp:spPr>
        <a:xfrm>
          <a:off x="2083728" y="309403"/>
          <a:ext cx="269686" cy="269686"/>
        </a:xfrm>
        <a:prstGeom prst="ellipse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4938FB-8133-4CC3-A8EF-9CFA233253A7}">
      <dsp:nvSpPr>
        <dsp:cNvPr id="0" name=""/>
        <dsp:cNvSpPr/>
      </dsp:nvSpPr>
      <dsp:spPr>
        <a:xfrm>
          <a:off x="2420100" y="573696"/>
          <a:ext cx="171618" cy="171618"/>
        </a:xfrm>
        <a:prstGeom prst="ellipse">
          <a:avLst/>
        </a:prstGeom>
        <a:solidFill>
          <a:schemeClr val="accent4">
            <a:hueOff val="3811458"/>
            <a:satOff val="-15858"/>
            <a:lumOff val="37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627587-91C8-4711-BD92-351AF0C2434E}">
      <dsp:nvSpPr>
        <dsp:cNvPr id="0" name=""/>
        <dsp:cNvSpPr/>
      </dsp:nvSpPr>
      <dsp:spPr>
        <a:xfrm>
          <a:off x="2564260" y="837988"/>
          <a:ext cx="171618" cy="171618"/>
        </a:xfrm>
        <a:prstGeom prst="ellipse">
          <a:avLst/>
        </a:prstGeom>
        <a:solidFill>
          <a:schemeClr val="accent4">
            <a:hueOff val="4355951"/>
            <a:satOff val="-18123"/>
            <a:lumOff val="42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9FCA27-4902-4A53-AFF2-8970717741A9}">
      <dsp:nvSpPr>
        <dsp:cNvPr id="0" name=""/>
        <dsp:cNvSpPr/>
      </dsp:nvSpPr>
      <dsp:spPr>
        <a:xfrm>
          <a:off x="1314878" y="333430"/>
          <a:ext cx="441304" cy="441304"/>
        </a:xfrm>
        <a:prstGeom prst="ellipse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0B4AE7-1E02-4292-A266-553BCCA73FA2}">
      <dsp:nvSpPr>
        <dsp:cNvPr id="0" name=""/>
        <dsp:cNvSpPr/>
      </dsp:nvSpPr>
      <dsp:spPr>
        <a:xfrm>
          <a:off x="377841" y="1246440"/>
          <a:ext cx="171618" cy="171618"/>
        </a:xfrm>
        <a:prstGeom prst="ellipse">
          <a:avLst/>
        </a:prstGeom>
        <a:solidFill>
          <a:schemeClr val="accent4">
            <a:hueOff val="5444940"/>
            <a:satOff val="-22654"/>
            <a:lumOff val="53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989F72-5266-49D7-BAE1-F8E8FFE55AA8}">
      <dsp:nvSpPr>
        <dsp:cNvPr id="0" name=""/>
        <dsp:cNvSpPr/>
      </dsp:nvSpPr>
      <dsp:spPr>
        <a:xfrm>
          <a:off x="522001" y="1462679"/>
          <a:ext cx="269686" cy="269686"/>
        </a:xfrm>
        <a:prstGeom prst="ellipse">
          <a:avLst/>
        </a:prstGeom>
        <a:solidFill>
          <a:schemeClr val="accent4">
            <a:hueOff val="5989433"/>
            <a:satOff val="-24919"/>
            <a:lumOff val="58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ED599F-3FD7-476F-9327-37783148E869}">
      <dsp:nvSpPr>
        <dsp:cNvPr id="0" name=""/>
        <dsp:cNvSpPr/>
      </dsp:nvSpPr>
      <dsp:spPr>
        <a:xfrm>
          <a:off x="882399" y="1654892"/>
          <a:ext cx="392270" cy="392270"/>
        </a:xfrm>
        <a:prstGeom prst="ellipse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9A227D-D04F-4755-AC53-7143F457CC89}">
      <dsp:nvSpPr>
        <dsp:cNvPr id="0" name=""/>
        <dsp:cNvSpPr/>
      </dsp:nvSpPr>
      <dsp:spPr>
        <a:xfrm>
          <a:off x="1386957" y="1967237"/>
          <a:ext cx="171618" cy="171618"/>
        </a:xfrm>
        <a:prstGeom prst="ellipse">
          <a:avLst/>
        </a:prstGeom>
        <a:solidFill>
          <a:schemeClr val="accent4">
            <a:hueOff val="7078421"/>
            <a:satOff val="-29450"/>
            <a:lumOff val="69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096698-8C40-413F-BD0F-D4C544F8008F}">
      <dsp:nvSpPr>
        <dsp:cNvPr id="0" name=""/>
        <dsp:cNvSpPr/>
      </dsp:nvSpPr>
      <dsp:spPr>
        <a:xfrm>
          <a:off x="1483064" y="1654892"/>
          <a:ext cx="269686" cy="269686"/>
        </a:xfrm>
        <a:prstGeom prst="ellipse">
          <a:avLst/>
        </a:prstGeom>
        <a:solidFill>
          <a:schemeClr val="accent4">
            <a:hueOff val="7622915"/>
            <a:satOff val="-31715"/>
            <a:lumOff val="74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DECE3A-FBB2-4606-BA5E-A598778A905B}">
      <dsp:nvSpPr>
        <dsp:cNvPr id="0" name=""/>
        <dsp:cNvSpPr/>
      </dsp:nvSpPr>
      <dsp:spPr>
        <a:xfrm>
          <a:off x="1723330" y="1991264"/>
          <a:ext cx="171618" cy="171618"/>
        </a:xfrm>
        <a:prstGeom prst="ellipse">
          <a:avLst/>
        </a:prstGeom>
        <a:solidFill>
          <a:schemeClr val="accent4">
            <a:hueOff val="8167408"/>
            <a:satOff val="-33981"/>
            <a:lumOff val="80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C9196C-EC49-44F8-A480-1472380F2FEF}">
      <dsp:nvSpPr>
        <dsp:cNvPr id="0" name=""/>
        <dsp:cNvSpPr/>
      </dsp:nvSpPr>
      <dsp:spPr>
        <a:xfrm>
          <a:off x="1939569" y="1606839"/>
          <a:ext cx="392270" cy="392270"/>
        </a:xfrm>
        <a:prstGeom prst="ellipse">
          <a:avLst/>
        </a:prstGeom>
        <a:solidFill>
          <a:schemeClr val="accent4">
            <a:hueOff val="8711903"/>
            <a:satOff val="-36246"/>
            <a:lumOff val="854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B634F2-9AC3-45A7-9907-D6CA5779989F}">
      <dsp:nvSpPr>
        <dsp:cNvPr id="0" name=""/>
        <dsp:cNvSpPr/>
      </dsp:nvSpPr>
      <dsp:spPr>
        <a:xfrm>
          <a:off x="2468153" y="1510732"/>
          <a:ext cx="269686" cy="269686"/>
        </a:xfrm>
        <a:prstGeom prst="ellipse">
          <a:avLst/>
        </a:prstGeom>
        <a:solidFill>
          <a:schemeClr val="accent4">
            <a:hueOff val="9256396"/>
            <a:satOff val="-38512"/>
            <a:lumOff val="90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EBCEE7-70CD-4F89-A4D0-57B45526F6B0}">
      <dsp:nvSpPr>
        <dsp:cNvPr id="0" name=""/>
        <dsp:cNvSpPr/>
      </dsp:nvSpPr>
      <dsp:spPr>
        <a:xfrm>
          <a:off x="2737840" y="381084"/>
          <a:ext cx="792029" cy="1512070"/>
        </a:xfrm>
        <a:prstGeom prst="chevron">
          <a:avLst>
            <a:gd name="adj" fmla="val 623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EE850C-F139-4ED5-9C86-217417C151F2}">
      <dsp:nvSpPr>
        <dsp:cNvPr id="0" name=""/>
        <dsp:cNvSpPr/>
      </dsp:nvSpPr>
      <dsp:spPr>
        <a:xfrm>
          <a:off x="3529869" y="381818"/>
          <a:ext cx="2160080" cy="1512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Root Cause </a:t>
          </a:r>
        </a:p>
      </dsp:txBody>
      <dsp:txXfrm>
        <a:off x="3529869" y="381818"/>
        <a:ext cx="2160080" cy="1512056"/>
      </dsp:txXfrm>
    </dsp:sp>
    <dsp:sp modelId="{2C5E03ED-BB8A-49ED-957A-F1E6BB87E9DF}">
      <dsp:nvSpPr>
        <dsp:cNvPr id="0" name=""/>
        <dsp:cNvSpPr/>
      </dsp:nvSpPr>
      <dsp:spPr>
        <a:xfrm>
          <a:off x="5689950" y="381084"/>
          <a:ext cx="792029" cy="1512070"/>
        </a:xfrm>
        <a:prstGeom prst="chevron">
          <a:avLst>
            <a:gd name="adj" fmla="val 6231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2BAD8B-8A0C-4A92-AB3D-FA1599A764FD}">
      <dsp:nvSpPr>
        <dsp:cNvPr id="0" name=""/>
        <dsp:cNvSpPr/>
      </dsp:nvSpPr>
      <dsp:spPr>
        <a:xfrm>
          <a:off x="6568383" y="256123"/>
          <a:ext cx="1836068" cy="1836068"/>
        </a:xfrm>
        <a:prstGeom prst="ellips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Plan</a:t>
          </a:r>
        </a:p>
      </dsp:txBody>
      <dsp:txXfrm>
        <a:off x="6837269" y="525009"/>
        <a:ext cx="1298296" cy="129829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7BD5BE-AA76-4561-A033-5BE1772740D6}">
      <dsp:nvSpPr>
        <dsp:cNvPr id="0" name=""/>
        <dsp:cNvSpPr/>
      </dsp:nvSpPr>
      <dsp:spPr>
        <a:xfrm>
          <a:off x="0" y="1928721"/>
          <a:ext cx="2692174" cy="1076869"/>
        </a:xfrm>
        <a:prstGeom prst="chevron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019" tIns="49340" rIns="49340" bIns="49340" numCol="1" spcCol="1270" anchor="ctr" anchorCtr="0">
          <a:noAutofit/>
        </a:bodyPr>
        <a:lstStyle/>
        <a:p>
          <a:pPr marL="0" lvl="0" indent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 dirty="0">
              <a:latin typeface="Arial" panose="020B0604020202020204"/>
            </a:rPr>
            <a:t>CIM Step 1</a:t>
          </a:r>
          <a:endParaRPr lang="en-US" sz="3700" b="1" kern="1200" dirty="0"/>
        </a:p>
      </dsp:txBody>
      <dsp:txXfrm>
        <a:off x="538435" y="1928721"/>
        <a:ext cx="1615305" cy="1076869"/>
      </dsp:txXfrm>
    </dsp:sp>
    <dsp:sp modelId="{23551C9A-3A10-491C-9235-A714B947B6B5}">
      <dsp:nvSpPr>
        <dsp:cNvPr id="0" name=""/>
        <dsp:cNvSpPr/>
      </dsp:nvSpPr>
      <dsp:spPr>
        <a:xfrm>
          <a:off x="2323957" y="1935204"/>
          <a:ext cx="2692174" cy="1076869"/>
        </a:xfrm>
        <a:prstGeom prst="chevron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019" tIns="49340" rIns="49340" bIns="49340" numCol="1" spcCol="1270" anchor="ctr" anchorCtr="0">
          <a:noAutofit/>
        </a:bodyPr>
        <a:lstStyle/>
        <a:p>
          <a:pPr marL="0" lvl="0" indent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 dirty="0">
              <a:latin typeface="Arial" panose="020B0604020202020204"/>
            </a:rPr>
            <a:t>CIM Step 2</a:t>
          </a:r>
          <a:endParaRPr lang="en-US" sz="3700" b="1" kern="1200" dirty="0"/>
        </a:p>
      </dsp:txBody>
      <dsp:txXfrm>
        <a:off x="2862392" y="1935204"/>
        <a:ext cx="1615305" cy="1076869"/>
      </dsp:txXfrm>
    </dsp:sp>
    <dsp:sp modelId="{7200D0C6-B4F1-4D5A-92FF-B67E6667A69D}">
      <dsp:nvSpPr>
        <dsp:cNvPr id="0" name=""/>
        <dsp:cNvSpPr/>
      </dsp:nvSpPr>
      <dsp:spPr>
        <a:xfrm>
          <a:off x="4682296" y="1966024"/>
          <a:ext cx="2693924" cy="1076869"/>
        </a:xfrm>
        <a:prstGeom prst="chevron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019" tIns="49340" rIns="49340" bIns="49340" numCol="1" spcCol="1270" anchor="ctr" anchorCtr="0">
          <a:noAutofit/>
        </a:bodyPr>
        <a:lstStyle/>
        <a:p>
          <a:pPr marL="0" lvl="0" indent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 dirty="0">
              <a:latin typeface="Arial" panose="020B0604020202020204"/>
            </a:rPr>
            <a:t>CIM Step 3</a:t>
          </a:r>
          <a:endParaRPr lang="en-US" sz="3700" b="1" kern="1200" dirty="0"/>
        </a:p>
      </dsp:txBody>
      <dsp:txXfrm>
        <a:off x="5220731" y="1966024"/>
        <a:ext cx="1617055" cy="1076869"/>
      </dsp:txXfrm>
    </dsp:sp>
    <dsp:sp modelId="{20650CFD-5B5A-40EA-AA78-CC28965724E0}">
      <dsp:nvSpPr>
        <dsp:cNvPr id="0" name=""/>
        <dsp:cNvSpPr/>
      </dsp:nvSpPr>
      <dsp:spPr>
        <a:xfrm>
          <a:off x="7057542" y="1969815"/>
          <a:ext cx="2692174" cy="1076869"/>
        </a:xfrm>
        <a:prstGeom prst="chevron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019" tIns="49340" rIns="49340" bIns="49340" numCol="1" spcCol="1270" anchor="ctr" anchorCtr="0">
          <a:noAutofit/>
        </a:bodyPr>
        <a:lstStyle/>
        <a:p>
          <a:pPr marL="0" lvl="0" indent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 dirty="0">
              <a:latin typeface="Arial" panose="020B0604020202020204"/>
            </a:rPr>
            <a:t>CIM Step 4</a:t>
          </a:r>
        </a:p>
      </dsp:txBody>
      <dsp:txXfrm>
        <a:off x="7595977" y="1969815"/>
        <a:ext cx="1615305" cy="107686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EAE14E-91F8-4349-8CAA-BFB247D96A66}">
      <dsp:nvSpPr>
        <dsp:cNvPr id="0" name=""/>
        <dsp:cNvSpPr/>
      </dsp:nvSpPr>
      <dsp:spPr>
        <a:xfrm>
          <a:off x="0" y="617149"/>
          <a:ext cx="2013358" cy="761381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i="1" kern="1200" dirty="0">
              <a:latin typeface="Arial" panose="020B0604020202020204"/>
            </a:rPr>
            <a:t>Gather and Inquire</a:t>
          </a:r>
          <a:endParaRPr lang="en-US" sz="1600" i="1" kern="1200" dirty="0"/>
        </a:p>
      </dsp:txBody>
      <dsp:txXfrm>
        <a:off x="0" y="617149"/>
        <a:ext cx="2013358" cy="761381"/>
      </dsp:txXfrm>
    </dsp:sp>
    <dsp:sp modelId="{66C90EE1-81F5-4610-BC7C-5A5D8AE5A2A6}">
      <dsp:nvSpPr>
        <dsp:cNvPr id="0" name=""/>
        <dsp:cNvSpPr/>
      </dsp:nvSpPr>
      <dsp:spPr>
        <a:xfrm>
          <a:off x="52669" y="1423776"/>
          <a:ext cx="1903453" cy="2064240"/>
        </a:xfrm>
        <a:prstGeom prst="rect">
          <a:avLst/>
        </a:prstGeom>
        <a:solidFill>
          <a:srgbClr val="4AADC6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1"/>
              </a:solidFill>
              <a:latin typeface="Arial" panose="020B0604020202020204"/>
            </a:rPr>
            <a:t>Team Creation</a:t>
          </a:r>
          <a:endParaRPr lang="en-US" sz="1600" kern="1200" dirty="0">
            <a:solidFill>
              <a:schemeClr val="tx1"/>
            </a:solidFill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1"/>
              </a:solidFill>
              <a:latin typeface="Arial" panose="020B0604020202020204"/>
            </a:rPr>
            <a:t>Data Drill Down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1"/>
              </a:solidFill>
              <a:latin typeface="Arial" panose="020B0604020202020204"/>
            </a:rPr>
            <a:t>Parent Input</a:t>
          </a:r>
          <a:r>
            <a:rPr lang="en-US" sz="1600" kern="1200" dirty="0">
              <a:solidFill>
                <a:srgbClr val="FFFF00"/>
              </a:solidFill>
              <a:latin typeface="Arial" panose="020B0604020202020204"/>
            </a:rPr>
            <a:t>*</a:t>
          </a:r>
          <a:endParaRPr lang="en-US" sz="1600" kern="1200" dirty="0">
            <a:solidFill>
              <a:schemeClr val="tx1"/>
            </a:solidFill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1"/>
              </a:solidFill>
            </a:rPr>
            <a:t>Policies, Procedures, and Practices Review (PPPR)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1"/>
              </a:solidFill>
              <a:latin typeface="Arial" panose="020B0604020202020204"/>
            </a:rPr>
            <a:t>Consolidation</a:t>
          </a:r>
          <a:r>
            <a:rPr lang="en-US" sz="1600" kern="1200" dirty="0">
              <a:solidFill>
                <a:srgbClr val="FFFF00"/>
              </a:solidFill>
              <a:latin typeface="Arial" panose="020B0604020202020204"/>
            </a:rPr>
            <a:t>*</a:t>
          </a:r>
          <a:endParaRPr lang="en-US" sz="1600" kern="1200" dirty="0">
            <a:solidFill>
              <a:schemeClr val="tx1"/>
            </a:solidFill>
            <a:latin typeface="Arial" panose="020B0604020202020204"/>
          </a:endParaRPr>
        </a:p>
      </dsp:txBody>
      <dsp:txXfrm>
        <a:off x="52669" y="1423776"/>
        <a:ext cx="1903453" cy="2064240"/>
      </dsp:txXfrm>
    </dsp:sp>
    <dsp:sp modelId="{9EF2A5EF-09F8-4F82-A79E-940EBDB4FC3F}">
      <dsp:nvSpPr>
        <dsp:cNvPr id="0" name=""/>
        <dsp:cNvSpPr/>
      </dsp:nvSpPr>
      <dsp:spPr>
        <a:xfrm>
          <a:off x="2231838" y="615300"/>
          <a:ext cx="2168889" cy="761381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i="1" kern="1200" dirty="0">
              <a:latin typeface="Arial" panose="020B0604020202020204"/>
            </a:rPr>
            <a:t>Investigate</a:t>
          </a:r>
          <a:endParaRPr lang="en-US" sz="1600" i="1" kern="1200" dirty="0"/>
        </a:p>
      </dsp:txBody>
      <dsp:txXfrm>
        <a:off x="2231838" y="615300"/>
        <a:ext cx="2168889" cy="761381"/>
      </dsp:txXfrm>
    </dsp:sp>
    <dsp:sp modelId="{8285EB2E-327A-4413-A35F-0B5CE8B30D8E}">
      <dsp:nvSpPr>
        <dsp:cNvPr id="0" name=""/>
        <dsp:cNvSpPr/>
      </dsp:nvSpPr>
      <dsp:spPr>
        <a:xfrm>
          <a:off x="2284744" y="1444857"/>
          <a:ext cx="2100080" cy="2054765"/>
        </a:xfrm>
        <a:prstGeom prst="rect">
          <a:avLst/>
        </a:prstGeom>
        <a:solidFill>
          <a:srgbClr val="4AADC6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1"/>
              </a:solidFill>
              <a:latin typeface="Arial" panose="020B0604020202020204"/>
            </a:rPr>
            <a:t>Root Cause Analysis</a:t>
          </a:r>
          <a:endParaRPr lang="en-US" sz="1600" kern="1200" dirty="0">
            <a:solidFill>
              <a:schemeClr val="tx1"/>
            </a:solidFill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1"/>
              </a:solidFill>
              <a:latin typeface="Arial" panose="020B0604020202020204"/>
            </a:rPr>
            <a:t>Prioritization</a:t>
          </a:r>
          <a:r>
            <a:rPr lang="en-US" sz="1600" kern="1200" dirty="0">
              <a:solidFill>
                <a:srgbClr val="FFFF00"/>
              </a:solidFill>
              <a:latin typeface="Arial" panose="020B0604020202020204"/>
            </a:rPr>
            <a:t>*</a:t>
          </a:r>
          <a:endParaRPr lang="en-US" sz="1600" i="1" kern="1200" dirty="0">
            <a:solidFill>
              <a:schemeClr val="tx1"/>
            </a:solidFill>
          </a:endParaRPr>
        </a:p>
      </dsp:txBody>
      <dsp:txXfrm>
        <a:off x="2284744" y="1444857"/>
        <a:ext cx="2100080" cy="2054765"/>
      </dsp:txXfrm>
    </dsp:sp>
    <dsp:sp modelId="{F1CF0AEB-82DA-4762-94C9-F36FCDE17038}">
      <dsp:nvSpPr>
        <dsp:cNvPr id="0" name=""/>
        <dsp:cNvSpPr/>
      </dsp:nvSpPr>
      <dsp:spPr>
        <a:xfrm>
          <a:off x="4658579" y="624209"/>
          <a:ext cx="2210689" cy="761381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i="1" kern="1200" dirty="0">
              <a:latin typeface="Arial" panose="020B0604020202020204"/>
            </a:rPr>
            <a:t>Plan</a:t>
          </a:r>
          <a:endParaRPr lang="en-US" sz="1600" i="1" kern="1200" dirty="0"/>
        </a:p>
      </dsp:txBody>
      <dsp:txXfrm>
        <a:off x="4658579" y="624209"/>
        <a:ext cx="2210689" cy="761381"/>
      </dsp:txXfrm>
    </dsp:sp>
    <dsp:sp modelId="{E6D55591-F606-4DEF-8785-FEFD3E7B3789}">
      <dsp:nvSpPr>
        <dsp:cNvPr id="0" name=""/>
        <dsp:cNvSpPr/>
      </dsp:nvSpPr>
      <dsp:spPr>
        <a:xfrm>
          <a:off x="4632625" y="1462362"/>
          <a:ext cx="2231266" cy="199019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1"/>
              </a:solidFill>
              <a:latin typeface="Arial" panose="020B0604020202020204"/>
            </a:rPr>
            <a:t>CIM Plan</a:t>
          </a:r>
          <a:endParaRPr lang="en-US" sz="1600" kern="1200" dirty="0">
            <a:solidFill>
              <a:schemeClr val="tx1"/>
            </a:solidFill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tx1"/>
              </a:solidFill>
            </a:rPr>
            <a:t>Progress Monitoring</a:t>
          </a:r>
        </a:p>
      </dsp:txBody>
      <dsp:txXfrm>
        <a:off x="4632625" y="1462362"/>
        <a:ext cx="2231266" cy="1990195"/>
      </dsp:txXfrm>
    </dsp:sp>
    <dsp:sp modelId="{ADD381A8-F25E-4BFE-94BD-A9A1CD579B97}">
      <dsp:nvSpPr>
        <dsp:cNvPr id="0" name=""/>
        <dsp:cNvSpPr/>
      </dsp:nvSpPr>
      <dsp:spPr>
        <a:xfrm>
          <a:off x="7097817" y="623109"/>
          <a:ext cx="2102250" cy="787451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i="1" kern="1200" dirty="0">
              <a:latin typeface="Arial" panose="020B0604020202020204"/>
            </a:rPr>
            <a:t>Implementation and Progress Monitoring</a:t>
          </a:r>
        </a:p>
      </dsp:txBody>
      <dsp:txXfrm>
        <a:off x="7097817" y="623109"/>
        <a:ext cx="2102250" cy="787451"/>
      </dsp:txXfrm>
    </dsp:sp>
    <dsp:sp modelId="{0C066513-C9C6-43B3-8160-34F7B0C542D7}">
      <dsp:nvSpPr>
        <dsp:cNvPr id="0" name=""/>
        <dsp:cNvSpPr/>
      </dsp:nvSpPr>
      <dsp:spPr>
        <a:xfrm>
          <a:off x="7088632" y="1489888"/>
          <a:ext cx="2163103" cy="196210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kern="1200" dirty="0">
              <a:solidFill>
                <a:schemeClr val="tx1"/>
              </a:solidFill>
              <a:latin typeface="Arial" panose="020B0604020202020204"/>
            </a:rPr>
            <a:t>Progress Reports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kern="1200" dirty="0">
              <a:solidFill>
                <a:schemeClr val="tx1"/>
              </a:solidFill>
              <a:latin typeface="Arial" panose="020B0604020202020204"/>
            </a:rPr>
            <a:t>CIM Plan Adjustments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kern="1200" dirty="0">
              <a:solidFill>
                <a:schemeClr val="tx1"/>
              </a:solidFill>
              <a:latin typeface="Arial" panose="020B0604020202020204"/>
            </a:rPr>
            <a:t>PPPR for disproportionate LEAs</a:t>
          </a:r>
        </a:p>
      </dsp:txBody>
      <dsp:txXfrm>
        <a:off x="7088632" y="1489888"/>
        <a:ext cx="2163103" cy="196210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C5C02-EC8C-4F30-B296-883A6DBB57DB}">
      <dsp:nvSpPr>
        <dsp:cNvPr id="0" name=""/>
        <dsp:cNvSpPr/>
      </dsp:nvSpPr>
      <dsp:spPr>
        <a:xfrm>
          <a:off x="0" y="1389663"/>
          <a:ext cx="2690887" cy="1449774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/>
            </a:rPr>
            <a:t>Data-Identified Problem Statements </a:t>
          </a:r>
        </a:p>
      </dsp:txBody>
      <dsp:txXfrm>
        <a:off x="724887" y="1389663"/>
        <a:ext cx="1241113" cy="1449774"/>
      </dsp:txXfrm>
    </dsp:sp>
    <dsp:sp modelId="{9AC4877B-AE90-4B05-8D78-CA2EFD53B049}">
      <dsp:nvSpPr>
        <dsp:cNvPr id="0" name=""/>
        <dsp:cNvSpPr/>
      </dsp:nvSpPr>
      <dsp:spPr>
        <a:xfrm>
          <a:off x="2426421" y="1383506"/>
          <a:ext cx="2690887" cy="1462088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/>
            </a:rPr>
            <a:t>Data-Supported Root Causes</a:t>
          </a:r>
          <a:endParaRPr lang="en-US" sz="1400" kern="1200" dirty="0"/>
        </a:p>
      </dsp:txBody>
      <dsp:txXfrm>
        <a:off x="3157465" y="1383506"/>
        <a:ext cx="1228799" cy="1462088"/>
      </dsp:txXfrm>
    </dsp:sp>
    <dsp:sp modelId="{656D749F-FE3C-40F6-ADAB-942A3751DAD2}">
      <dsp:nvSpPr>
        <dsp:cNvPr id="0" name=""/>
        <dsp:cNvSpPr/>
      </dsp:nvSpPr>
      <dsp:spPr>
        <a:xfrm>
          <a:off x="4848219" y="1383506"/>
          <a:ext cx="2690887" cy="1462088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/>
            </a:rPr>
            <a:t>High-Leverage Strategies and Activities with Measurable Student Outcomes</a:t>
          </a:r>
          <a:endParaRPr lang="en-US" sz="1400" kern="1200" dirty="0"/>
        </a:p>
      </dsp:txBody>
      <dsp:txXfrm>
        <a:off x="5579263" y="1383506"/>
        <a:ext cx="1228799" cy="1462088"/>
      </dsp:txXfrm>
    </dsp:sp>
    <dsp:sp modelId="{FA5F4A30-33AE-4CD5-8869-97B13C966A1B}">
      <dsp:nvSpPr>
        <dsp:cNvPr id="0" name=""/>
        <dsp:cNvSpPr/>
      </dsp:nvSpPr>
      <dsp:spPr>
        <a:xfrm>
          <a:off x="7167280" y="1369233"/>
          <a:ext cx="2690887" cy="1470074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/>
            </a:rPr>
            <a:t>Data Analysis of CIM Plan Effectiveness for Student Outcomes</a:t>
          </a:r>
        </a:p>
      </dsp:txBody>
      <dsp:txXfrm>
        <a:off x="7902317" y="1369233"/>
        <a:ext cx="1220813" cy="14700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56E441A-EBD2-FE42-8952-DA5D263B08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FB2C9-D2DC-CD4E-8FFC-C3B57CDEE8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DAA66CF6-0665-804B-8867-8C814EAD21BF}" type="datetimeFigureOut">
              <a:rPr lang="en-US" smtClean="0"/>
              <a:t>3/21/2024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020749-75C2-3C4F-883C-B7EF8C42C5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697167-FC1E-1048-A215-6342A19FA7D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899FD4F9-2269-2649-BDED-CAA402C165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5781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3389FEBC-8BB1-4E4A-84F1-7B799A172890}" type="datetimeFigureOut">
              <a:rPr lang="en-US" smtClean="0"/>
              <a:t>3/21/2024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1EB36733-BAB9-C749-BEE0-8946DF76B5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923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36733-BAB9-C749-BEE0-8946DF76B5E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850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36733-BAB9-C749-BEE0-8946DF76B5E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8208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36733-BAB9-C749-BEE0-8946DF76B5E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8772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36733-BAB9-C749-BEE0-8946DF76B5E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8033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36733-BAB9-C749-BEE0-8946DF76B5E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9172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36733-BAB9-C749-BEE0-8946DF76B5E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0155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36733-BAB9-C749-BEE0-8946DF76B5E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7734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36733-BAB9-C749-BEE0-8946DF76B5E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682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36733-BAB9-C749-BEE0-8946DF76B5E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542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36733-BAB9-C749-BEE0-8946DF76B5E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5652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36733-BAB9-C749-BEE0-8946DF76B5E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561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31775" y="566738"/>
            <a:ext cx="7448550" cy="4191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7C021-A78A-1C47-8C5C-ED162F79864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8116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36733-BAB9-C749-BEE0-8946DF76B5E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2108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36733-BAB9-C749-BEE0-8946DF76B5E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652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36733-BAB9-C749-BEE0-8946DF76B5E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4971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31775" y="566738"/>
            <a:ext cx="7448550" cy="4191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7C021-A78A-1C47-8C5C-ED162F798647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8116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36733-BAB9-C749-BEE0-8946DF76B5E8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5565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36733-BAB9-C749-BEE0-8946DF76B5E8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0460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36733-BAB9-C749-BEE0-8946DF76B5E8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4235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36733-BAB9-C749-BEE0-8946DF76B5E8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81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36733-BAB9-C749-BEE0-8946DF76B5E8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046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31775" y="566738"/>
            <a:ext cx="7448550" cy="4191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2037" indent="-28725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8718" indent="-22916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23497" indent="-22916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88274" indent="-22916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3053" indent="-2291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17831" indent="-2291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82609" indent="-2291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47387" indent="-2291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628488C-B3DC-426E-84A3-35CE899433BA}" type="slidenum">
              <a:rPr lang="en-US" altLang="en-US" smtClean="0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47358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36733-BAB9-C749-BEE0-8946DF76B5E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918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36733-BAB9-C749-BEE0-8946DF76B5E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703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36733-BAB9-C749-BEE0-8946DF76B5E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046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36733-BAB9-C749-BEE0-8946DF76B5E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633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36733-BAB9-C749-BEE0-8946DF76B5E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38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36733-BAB9-C749-BEE0-8946DF76B5E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292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2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4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FEEDE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975" dirty="0">
                <a:solidFill>
                  <a:srgbClr val="000000"/>
                </a:solidFill>
              </a:endParaRPr>
            </a:p>
          </p:txBody>
        </p:sp>
        <p:sp>
          <p:nvSpPr>
            <p:cNvPr id="5" name="Rectangle 14"/>
            <p:cNvSpPr>
              <a:spLocks noChangeArrowheads="1"/>
            </p:cNvSpPr>
            <p:nvPr/>
          </p:nvSpPr>
          <p:spPr bwMode="auto">
            <a:xfrm>
              <a:off x="1248" y="1392"/>
              <a:ext cx="4512" cy="96"/>
            </a:xfrm>
            <a:prstGeom prst="rect">
              <a:avLst/>
            </a:prstGeom>
            <a:gradFill rotWithShape="0">
              <a:gsLst>
                <a:gs pos="0">
                  <a:srgbClr val="F17157"/>
                </a:gs>
                <a:gs pos="100000">
                  <a:srgbClr val="FAD0C8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 sz="975" dirty="0"/>
            </a:p>
          </p:txBody>
        </p:sp>
        <p:sp>
          <p:nvSpPr>
            <p:cNvPr id="6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1056" cy="4320"/>
            </a:xfrm>
            <a:prstGeom prst="rect">
              <a:avLst/>
            </a:prstGeom>
            <a:solidFill>
              <a:srgbClr val="F3D68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 sz="975" dirty="0"/>
            </a:p>
          </p:txBody>
        </p:sp>
      </p:grp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2540000" y="6096000"/>
            <a:ext cx="9550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en-US" sz="825" b="1" dirty="0">
                <a:solidFill>
                  <a:srgbClr val="070C51"/>
                </a:solidFill>
                <a:latin typeface="Arial" panose="020B0604020202020204" pitchFamily="34" charset="0"/>
              </a:rPr>
              <a:t>CALIFORNIA DEPARTMENT OF EDUCATION</a:t>
            </a:r>
            <a:br>
              <a:rPr lang="en-US" altLang="en-US" sz="825" b="1" dirty="0">
                <a:solidFill>
                  <a:srgbClr val="070C51"/>
                </a:solidFill>
                <a:latin typeface="Arial" panose="020B0604020202020204" pitchFamily="34" charset="0"/>
              </a:rPr>
            </a:br>
            <a:r>
              <a:rPr lang="en-US" altLang="en-US" sz="825" dirty="0">
                <a:solidFill>
                  <a:srgbClr val="070C51"/>
                </a:solidFill>
                <a:latin typeface="Arial" panose="020B0604020202020204" pitchFamily="34" charset="0"/>
              </a:rPr>
              <a:t>Tony Thurmond, State Superintendent of Public Instruction</a:t>
            </a:r>
            <a:endParaRPr lang="en-US" altLang="en-US" sz="9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18" descr="Official Seal of the California Department of Educatio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1" y="523877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086100"/>
            <a:ext cx="9144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2035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D460932-8CB6-4C8F-B4AD-397CBB756A85}"/>
              </a:ext>
            </a:extLst>
          </p:cNvPr>
          <p:cNvSpPr/>
          <p:nvPr userDrawn="1"/>
        </p:nvSpPr>
        <p:spPr>
          <a:xfrm>
            <a:off x="-1" y="5298"/>
            <a:ext cx="12191999" cy="6852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C35A081-3005-4A0A-8613-6F350DD754D9}"/>
              </a:ext>
            </a:extLst>
          </p:cNvPr>
          <p:cNvGrpSpPr/>
          <p:nvPr userDrawn="1"/>
        </p:nvGrpSpPr>
        <p:grpSpPr>
          <a:xfrm>
            <a:off x="0" y="990600"/>
            <a:ext cx="12192000" cy="4645492"/>
            <a:chOff x="0" y="990600"/>
            <a:chExt cx="12192000" cy="464549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E4EA3A2-1F8E-4D59-8CCD-ADE780EA398C}"/>
                </a:ext>
              </a:extLst>
            </p:cNvPr>
            <p:cNvSpPr>
              <a:spLocks/>
            </p:cNvSpPr>
            <p:nvPr userDrawn="1"/>
          </p:nvSpPr>
          <p:spPr>
            <a:xfrm>
              <a:off x="0" y="990600"/>
              <a:ext cx="12191999" cy="4462612"/>
            </a:xfrm>
            <a:prstGeom prst="rect">
              <a:avLst/>
            </a:prstGeom>
            <a:solidFill>
              <a:srgbClr val="0C4A6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158AE10-268E-471E-AD35-10FC854F29EF}"/>
                </a:ext>
              </a:extLst>
            </p:cNvPr>
            <p:cNvSpPr>
              <a:spLocks/>
            </p:cNvSpPr>
            <p:nvPr userDrawn="1"/>
          </p:nvSpPr>
          <p:spPr>
            <a:xfrm>
              <a:off x="1" y="5453212"/>
              <a:ext cx="12191999" cy="182880"/>
            </a:xfrm>
            <a:prstGeom prst="rect">
              <a:avLst/>
            </a:prstGeom>
            <a:solidFill>
              <a:srgbClr val="ED8B6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BACA4FE-73B4-4E69-9F95-2126EED44CD0}"/>
              </a:ext>
            </a:extLst>
          </p:cNvPr>
          <p:cNvGrpSpPr/>
          <p:nvPr userDrawn="1"/>
        </p:nvGrpSpPr>
        <p:grpSpPr>
          <a:xfrm>
            <a:off x="152397" y="161925"/>
            <a:ext cx="11887200" cy="6462519"/>
            <a:chOff x="152397" y="161925"/>
            <a:chExt cx="11887200" cy="6462519"/>
          </a:xfrm>
        </p:grpSpPr>
        <p:pic>
          <p:nvPicPr>
            <p:cNvPr id="12" name="Picture 11" descr="The official seal of the California Department of Education">
              <a:extLst>
                <a:ext uri="{FF2B5EF4-FFF2-40B4-BE49-F238E27FC236}">
                  <a16:creationId xmlns:a16="http://schemas.microsoft.com/office/drawing/2014/main" id="{229AE4EE-F2AE-45EA-8EDB-B364C7286B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276651" y="161925"/>
              <a:ext cx="1638692" cy="165576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B3E5DD-A548-4B13-B011-AD7381826A90}"/>
                </a:ext>
              </a:extLst>
            </p:cNvPr>
            <p:cNvSpPr txBox="1"/>
            <p:nvPr userDrawn="1"/>
          </p:nvSpPr>
          <p:spPr>
            <a:xfrm>
              <a:off x="152397" y="5793447"/>
              <a:ext cx="11887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C4A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CALIFORNIA DEPARTMENT OF EDUCATION</a:t>
              </a:r>
            </a:p>
            <a:p>
              <a:pPr algn="ctr"/>
              <a:r>
                <a:rPr lang="en-US" sz="2400" dirty="0">
                  <a:solidFill>
                    <a:srgbClr val="0C4A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Tony Thurmond, State Superintendent of Public Instruction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6043B94-67A5-43F0-8312-3B3546AB5965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24000" y="2514600"/>
            <a:ext cx="9144000" cy="1828800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62251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BF7E8-8715-44C7-AB4D-6A1CD54B7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A0CB1-6378-482F-9628-FBE17C2FB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38300"/>
            <a:ext cx="11887200" cy="5015901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7468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F1089-B6D6-44BE-A8B4-ABB4F1EFA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FFB99-5C60-4A25-9C78-8858D86968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638300"/>
            <a:ext cx="5852160" cy="5015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5DD4EF-EAC0-4560-B942-D9517E5CAF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40" y="1638299"/>
            <a:ext cx="5852160" cy="5015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71967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930BA-4F69-484D-94CF-A12CFCB3A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899124"/>
            <a:ext cx="118872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The official seal of the California Department of Education">
            <a:extLst>
              <a:ext uri="{FF2B5EF4-FFF2-40B4-BE49-F238E27FC236}">
                <a16:creationId xmlns:a16="http://schemas.microsoft.com/office/drawing/2014/main" id="{27B09E01-EEB8-43B2-9841-EDF2882666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8152" y="2810668"/>
            <a:ext cx="2095696" cy="211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65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6029DA4-09B0-4A2D-AA4B-CC45A202471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36557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40000" y="1981200"/>
            <a:ext cx="4470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13600" y="1981200"/>
            <a:ext cx="4470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4240488-8288-431D-9FBC-061E1C8939A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46585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FDE3ABF-8AC6-4BCD-B555-3DAB003AA8A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21529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46351" y="526617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46351" y="3394220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935ACD9-0DAA-478F-B516-11CD936CED7B}" type="datetimeFigureOut">
              <a:rPr lang="en-US"/>
              <a:pPr>
                <a:defRPr/>
              </a:pPr>
              <a:t>3/21/2024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455F1E9-99A2-42DA-AF8F-C71A50B880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517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D460932-8CB6-4C8F-B4AD-397CBB756A85}"/>
              </a:ext>
            </a:extLst>
          </p:cNvPr>
          <p:cNvSpPr/>
          <p:nvPr userDrawn="1"/>
        </p:nvSpPr>
        <p:spPr>
          <a:xfrm>
            <a:off x="-1" y="5298"/>
            <a:ext cx="12191999" cy="6852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C35A081-3005-4A0A-8613-6F350DD754D9}"/>
              </a:ext>
            </a:extLst>
          </p:cNvPr>
          <p:cNvGrpSpPr/>
          <p:nvPr userDrawn="1"/>
        </p:nvGrpSpPr>
        <p:grpSpPr>
          <a:xfrm>
            <a:off x="0" y="990600"/>
            <a:ext cx="12192000" cy="4645492"/>
            <a:chOff x="0" y="990600"/>
            <a:chExt cx="12192000" cy="464549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E4EA3A2-1F8E-4D59-8CCD-ADE780EA398C}"/>
                </a:ext>
              </a:extLst>
            </p:cNvPr>
            <p:cNvSpPr>
              <a:spLocks/>
            </p:cNvSpPr>
            <p:nvPr userDrawn="1"/>
          </p:nvSpPr>
          <p:spPr>
            <a:xfrm>
              <a:off x="0" y="990600"/>
              <a:ext cx="12191999" cy="4462612"/>
            </a:xfrm>
            <a:prstGeom prst="rect">
              <a:avLst/>
            </a:prstGeom>
            <a:solidFill>
              <a:srgbClr val="0C4A6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158AE10-268E-471E-AD35-10FC854F29EF}"/>
                </a:ext>
              </a:extLst>
            </p:cNvPr>
            <p:cNvSpPr>
              <a:spLocks/>
            </p:cNvSpPr>
            <p:nvPr userDrawn="1"/>
          </p:nvSpPr>
          <p:spPr>
            <a:xfrm>
              <a:off x="1" y="5453212"/>
              <a:ext cx="12191999" cy="182880"/>
            </a:xfrm>
            <a:prstGeom prst="rect">
              <a:avLst/>
            </a:prstGeom>
            <a:solidFill>
              <a:srgbClr val="ED8B6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BACA4FE-73B4-4E69-9F95-2126EED44CD0}"/>
              </a:ext>
            </a:extLst>
          </p:cNvPr>
          <p:cNvGrpSpPr/>
          <p:nvPr userDrawn="1"/>
        </p:nvGrpSpPr>
        <p:grpSpPr>
          <a:xfrm>
            <a:off x="152397" y="161925"/>
            <a:ext cx="11887200" cy="6462519"/>
            <a:chOff x="152397" y="161925"/>
            <a:chExt cx="11887200" cy="6462519"/>
          </a:xfrm>
        </p:grpSpPr>
        <p:pic>
          <p:nvPicPr>
            <p:cNvPr id="12" name="Picture 11" descr="The official seal of the California Department of Education">
              <a:extLst>
                <a:ext uri="{FF2B5EF4-FFF2-40B4-BE49-F238E27FC236}">
                  <a16:creationId xmlns:a16="http://schemas.microsoft.com/office/drawing/2014/main" id="{229AE4EE-F2AE-45EA-8EDB-B364C7286B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276651" y="161925"/>
              <a:ext cx="1638692" cy="165576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B3E5DD-A548-4B13-B011-AD7381826A90}"/>
                </a:ext>
              </a:extLst>
            </p:cNvPr>
            <p:cNvSpPr txBox="1"/>
            <p:nvPr userDrawn="1"/>
          </p:nvSpPr>
          <p:spPr>
            <a:xfrm>
              <a:off x="152397" y="5793447"/>
              <a:ext cx="11887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C4A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CALIFORNIA DEPARTMENT OF EDUCATION</a:t>
              </a:r>
            </a:p>
            <a:p>
              <a:pPr algn="ctr"/>
              <a:r>
                <a:rPr lang="en-US" sz="2400" dirty="0">
                  <a:solidFill>
                    <a:srgbClr val="0C4A6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Tony Thurmond, State Superintendent of Public Instruction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6043B94-67A5-43F0-8312-3B3546AB5965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24000" y="2514600"/>
            <a:ext cx="9144000" cy="1828800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9430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BF7E8-8715-44C7-AB4D-6A1CD54B7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A0CB1-6378-482F-9628-FBE17C2FB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38300"/>
            <a:ext cx="11887200" cy="5015901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43418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F1089-B6D6-44BE-A8B4-ABB4F1EFA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FFB99-5C60-4A25-9C78-8858D86968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638300"/>
            <a:ext cx="5852160" cy="5015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5DD4EF-EAC0-4560-B942-D9517E5CAF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40" y="1638299"/>
            <a:ext cx="5852160" cy="5015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7102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930BA-4F69-484D-94CF-A12CFCB3A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899124"/>
            <a:ext cx="118872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The official seal of the California Department of Education">
            <a:extLst>
              <a:ext uri="{FF2B5EF4-FFF2-40B4-BE49-F238E27FC236}">
                <a16:creationId xmlns:a16="http://schemas.microsoft.com/office/drawing/2014/main" id="{27B09E01-EEB8-43B2-9841-EDF2882666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8152" y="2810668"/>
            <a:ext cx="2095696" cy="211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51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7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1033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rgbClr val="FEEDE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975" dirty="0"/>
            </a:p>
          </p:txBody>
        </p:sp>
        <p:sp>
          <p:nvSpPr>
            <p:cNvPr id="1034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1056" cy="4320"/>
            </a:xfrm>
            <a:prstGeom prst="rect">
              <a:avLst/>
            </a:prstGeom>
            <a:solidFill>
              <a:srgbClr val="F3D68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5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 altLang="en-US" sz="975" dirty="0"/>
            </a:p>
          </p:txBody>
        </p:sp>
      </p:grp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40000" y="6096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40000" y="1981200"/>
            <a:ext cx="9144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40000" y="6254750"/>
            <a:ext cx="223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75237" y="6254750"/>
            <a:ext cx="4068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55151" y="6248400"/>
            <a:ext cx="223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845CA088-98AF-4DF2-8493-E1610DC2B74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1032" name="Picture 11" descr="Official Seal of the California Department of Education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6" y="527050"/>
            <a:ext cx="1454151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1"/>
          <p:cNvSpPr>
            <a:spLocks noChangeArrowheads="1"/>
          </p:cNvSpPr>
          <p:nvPr userDrawn="1"/>
        </p:nvSpPr>
        <p:spPr bwMode="auto">
          <a:xfrm>
            <a:off x="317500" y="2066927"/>
            <a:ext cx="17018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900" b="1" dirty="0">
                <a:solidFill>
                  <a:srgbClr val="070C51"/>
                </a:solidFill>
                <a:latin typeface="Arial" panose="020B0604020202020204" pitchFamily="34" charset="0"/>
              </a:rPr>
              <a:t>TONY</a:t>
            </a:r>
            <a:r>
              <a:rPr lang="en-US" altLang="en-US" sz="900" b="1" baseline="0" dirty="0">
                <a:solidFill>
                  <a:srgbClr val="070C51"/>
                </a:solidFill>
                <a:latin typeface="Arial" panose="020B0604020202020204" pitchFamily="34" charset="0"/>
              </a:rPr>
              <a:t> THURMOND</a:t>
            </a:r>
            <a:br>
              <a:rPr lang="en-US" altLang="en-US" sz="750" b="1" dirty="0">
                <a:solidFill>
                  <a:srgbClr val="070C51"/>
                </a:solidFill>
                <a:latin typeface="Arial" panose="020B0604020202020204" pitchFamily="34" charset="0"/>
              </a:rPr>
            </a:br>
            <a:r>
              <a:rPr lang="en-US" altLang="en-US" sz="750" dirty="0">
                <a:solidFill>
                  <a:srgbClr val="070C51"/>
                </a:solidFill>
                <a:latin typeface="Arial" panose="020B0604020202020204" pitchFamily="34" charset="0"/>
              </a:rPr>
              <a:t>State Superintendent </a:t>
            </a:r>
            <a:br>
              <a:rPr lang="en-US" altLang="en-US" sz="750" dirty="0">
                <a:solidFill>
                  <a:srgbClr val="070C51"/>
                </a:solidFill>
                <a:latin typeface="Arial" panose="020B0604020202020204" pitchFamily="34" charset="0"/>
              </a:rPr>
            </a:br>
            <a:r>
              <a:rPr lang="en-US" altLang="en-US" sz="750" dirty="0">
                <a:solidFill>
                  <a:srgbClr val="070C51"/>
                </a:solidFill>
                <a:latin typeface="Arial" panose="020B0604020202020204" pitchFamily="34" charset="0"/>
              </a:rPr>
              <a:t>of Public Instruction</a:t>
            </a:r>
            <a:endParaRPr lang="en-US" altLang="en-US" sz="75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849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C4A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20AFA68-59B4-4AB7-9DF5-F06BCC09554C}"/>
              </a:ext>
            </a:extLst>
          </p:cNvPr>
          <p:cNvSpPr/>
          <p:nvPr userDrawn="1"/>
        </p:nvSpPr>
        <p:spPr>
          <a:xfrm>
            <a:off x="152400" y="203800"/>
            <a:ext cx="11887200" cy="6450401"/>
          </a:xfrm>
          <a:prstGeom prst="rect">
            <a:avLst/>
          </a:prstGeom>
          <a:noFill/>
          <a:ln w="25400" cmpd="sng">
            <a:solidFill>
              <a:srgbClr val="ED8B6F"/>
            </a:solidFill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4F9F5-9568-4EE1-80A6-57C3752A9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03799"/>
            <a:ext cx="11887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752BC-2660-4A7B-8B2C-4206F3E2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638300"/>
            <a:ext cx="11887200" cy="5015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44959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20AFA68-59B4-4AB7-9DF5-F06BCC09554C}"/>
              </a:ext>
            </a:extLst>
          </p:cNvPr>
          <p:cNvSpPr/>
          <p:nvPr userDrawn="1"/>
        </p:nvSpPr>
        <p:spPr>
          <a:xfrm>
            <a:off x="1" y="6654200"/>
            <a:ext cx="12192000" cy="203799"/>
          </a:xfrm>
          <a:prstGeom prst="rect">
            <a:avLst/>
          </a:prstGeom>
          <a:solidFill>
            <a:srgbClr val="ED8B6F"/>
          </a:solidFill>
          <a:ln w="25400" cmpd="sng">
            <a:noFill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4F9F5-9568-4EE1-80A6-57C3752A9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03799"/>
            <a:ext cx="11887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752BC-2660-4A7B-8B2C-4206F3E2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638300"/>
            <a:ext cx="11887200" cy="5015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1599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C4A6D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rgbClr val="0C4A6D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0C4A6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altan.info/monitorin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diagramData" Target="../diagrams/data9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17" Type="http://schemas.microsoft.com/office/2007/relationships/diagramDrawing" Target="../diagrams/drawing9.xml"/><Relationship Id="rId2" Type="http://schemas.openxmlformats.org/officeDocument/2006/relationships/notesSlide" Target="../notesSlides/notesSlide19.xml"/><Relationship Id="rId16" Type="http://schemas.openxmlformats.org/officeDocument/2006/relationships/diagramColors" Target="../diagrams/colors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Relationship Id="rId14" Type="http://schemas.openxmlformats.org/officeDocument/2006/relationships/diagramLayout" Target="../diagrams/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11" Type="http://schemas.openxmlformats.org/officeDocument/2006/relationships/image" Target="../media/image11.png"/><Relationship Id="rId5" Type="http://schemas.openxmlformats.org/officeDocument/2006/relationships/image" Target="../media/image5.jpg"/><Relationship Id="rId10" Type="http://schemas.openxmlformats.org/officeDocument/2006/relationships/image" Target="../media/image10.jpe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caltan.info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dF69ubxDg2DbZApveQ8HS-xWr_wJBSmsTClf6nVo20BXz8Hg/viewform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us02web.zoom.us/j/87058679192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mailto:dchapman@cde.ca.gov" TargetMode="External"/><Relationship Id="rId13" Type="http://schemas.openxmlformats.org/officeDocument/2006/relationships/hyperlink" Target="mailto:vespinosa@cde.ca.gov" TargetMode="External"/><Relationship Id="rId3" Type="http://schemas.openxmlformats.org/officeDocument/2006/relationships/hyperlink" Target="mailto:ddemartini@cde.ca.gov" TargetMode="External"/><Relationship Id="rId7" Type="http://schemas.openxmlformats.org/officeDocument/2006/relationships/hyperlink" Target="mailto:vpastorino@cde.ca.gov" TargetMode="External"/><Relationship Id="rId12" Type="http://schemas.openxmlformats.org/officeDocument/2006/relationships/hyperlink" Target="mailto:ngaribaldi@cde.ca.gov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jereyes@cde.ca.gov" TargetMode="External"/><Relationship Id="rId11" Type="http://schemas.openxmlformats.org/officeDocument/2006/relationships/hyperlink" Target="mailto:jstewart@cde.ca.gov" TargetMode="External"/><Relationship Id="rId5" Type="http://schemas.openxmlformats.org/officeDocument/2006/relationships/hyperlink" Target="mailto:khudson@cde.ca.gov" TargetMode="External"/><Relationship Id="rId10" Type="http://schemas.openxmlformats.org/officeDocument/2006/relationships/hyperlink" Target="mailto:Ldurkee@cde.ca.gov" TargetMode="External"/><Relationship Id="rId4" Type="http://schemas.openxmlformats.org/officeDocument/2006/relationships/hyperlink" Target="mailto:jamjohns@cde.ca.gov" TargetMode="External"/><Relationship Id="rId9" Type="http://schemas.openxmlformats.org/officeDocument/2006/relationships/hyperlink" Target="mailto:DGrundon@cde.ca.gov" TargetMode="External"/><Relationship Id="rId14" Type="http://schemas.openxmlformats.org/officeDocument/2006/relationships/hyperlink" Target="mailto:Lboone@cde.ca.gov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5EE8-02C3-4923-874A-BE7747195D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1400" y="1488440"/>
            <a:ext cx="10556240" cy="3815080"/>
          </a:xfrm>
        </p:spPr>
        <p:txBody>
          <a:bodyPr>
            <a:normAutofit fontScale="90000"/>
          </a:bodyPr>
          <a:lstStyle/>
          <a:p>
            <a:br>
              <a:rPr lang="en-US" sz="4900" dirty="0"/>
            </a:br>
            <a:r>
              <a:rPr lang="en-US" sz="4900" dirty="0"/>
              <a:t>Compliance and Improvement Monitoring (CIM)</a:t>
            </a:r>
            <a:br>
              <a:rPr lang="en-US" dirty="0"/>
            </a:br>
            <a:br>
              <a:rPr lang="en-US" dirty="0"/>
            </a:br>
            <a:r>
              <a:rPr lang="en-US" sz="3600" dirty="0"/>
              <a:t>Targeted Orientation</a:t>
            </a:r>
            <a:br>
              <a:rPr lang="en-US" sz="3600" dirty="0"/>
            </a:br>
            <a:r>
              <a:rPr lang="en-US" sz="3600" dirty="0"/>
              <a:t>for the 2024 Cohort LEAs</a:t>
            </a:r>
            <a:br>
              <a:rPr lang="en-US" sz="3600" dirty="0">
                <a:cs typeface="Arial"/>
              </a:rPr>
            </a:br>
            <a:br>
              <a:rPr lang="en-US" sz="4400" dirty="0">
                <a:cs typeface="Arial"/>
              </a:rPr>
            </a:br>
            <a:r>
              <a:rPr lang="en-US" sz="2700" dirty="0">
                <a:cs typeface="Arial"/>
              </a:rPr>
              <a:t>Focused Monitoring and Technical Assistance (FMTA) Units II and III</a:t>
            </a:r>
            <a:br>
              <a:rPr lang="en-US" sz="2700" dirty="0"/>
            </a:br>
            <a:endParaRPr lang="en-US" sz="27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04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C88CE-B445-4538-AEA3-9F8D6B18D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42" y="-1739"/>
            <a:ext cx="11887200" cy="1325563"/>
          </a:xfrm>
        </p:spPr>
        <p:txBody>
          <a:bodyPr/>
          <a:lstStyle/>
          <a:p>
            <a:r>
              <a:rPr lang="en-US" dirty="0"/>
              <a:t>Annual Determination Letter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A44418-BB9A-4DED-9A90-A1588A6570BE}"/>
              </a:ext>
            </a:extLst>
          </p:cNvPr>
          <p:cNvSpPr>
            <a:spLocks noGrp="1"/>
          </p:cNvSpPr>
          <p:nvPr/>
        </p:nvSpPr>
        <p:spPr>
          <a:xfrm>
            <a:off x="693682" y="1430392"/>
            <a:ext cx="6119648" cy="45236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Published on March 18, 2024</a:t>
            </a:r>
          </a:p>
          <a:p>
            <a:pPr marL="0" indent="0">
              <a:buNone/>
            </a:pPr>
            <a:r>
              <a:rPr lang="en-US" dirty="0"/>
              <a:t>Includes Information on 3 Required Areas </a:t>
            </a:r>
            <a:endParaRPr lang="en-US" dirty="0">
              <a:cs typeface="Arial" panose="020B0604020202020204"/>
            </a:endParaRPr>
          </a:p>
          <a:p>
            <a:pPr marL="914400" lvl="1" indent="-457200"/>
            <a:r>
              <a:rPr lang="en-US" dirty="0"/>
              <a:t>Monitoring Tier and Level and Annual Determination for 2024 </a:t>
            </a:r>
            <a:endParaRPr lang="en-US" dirty="0">
              <a:solidFill>
                <a:srgbClr val="FFFFFF"/>
              </a:solidFill>
              <a:cs typeface="Arial" panose="020B0604020202020204"/>
            </a:endParaRPr>
          </a:p>
          <a:p>
            <a:pPr marL="914400" lvl="1" indent="-457200"/>
            <a:r>
              <a:rPr lang="en-US" dirty="0">
                <a:solidFill>
                  <a:srgbClr val="FFFFFF"/>
                </a:solidFill>
              </a:rPr>
              <a:t>Timeline Compliance</a:t>
            </a:r>
            <a:endParaRPr lang="en-US" dirty="0">
              <a:solidFill>
                <a:srgbClr val="FFFFFF"/>
              </a:solidFill>
              <a:cs typeface="Arial" panose="020B0604020202020204"/>
            </a:endParaRPr>
          </a:p>
          <a:p>
            <a:pPr marL="914400" lvl="1" indent="-457200"/>
            <a:r>
              <a:rPr lang="en-US" dirty="0">
                <a:solidFill>
                  <a:srgbClr val="FFFFFF"/>
                </a:solidFill>
              </a:rPr>
              <a:t>Official Significant Disproportionality Determination</a:t>
            </a:r>
            <a:endParaRPr lang="en-US" dirty="0">
              <a:solidFill>
                <a:srgbClr val="FFFFFF"/>
              </a:solidFill>
              <a:cs typeface="Arial" panose="020B0604020202020204"/>
            </a:endParaRPr>
          </a:p>
          <a:p>
            <a:pPr lvl="1"/>
            <a:endParaRPr lang="en-US" dirty="0">
              <a:cs typeface="Arial"/>
            </a:endParaRP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1DCAB9-ABE0-3C77-96B9-7324465AB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9358" y="1022741"/>
            <a:ext cx="4296521" cy="553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83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3">
            <a:extLst>
              <a:ext uri="{FF2B5EF4-FFF2-40B4-BE49-F238E27FC236}">
                <a16:creationId xmlns:a16="http://schemas.microsoft.com/office/drawing/2014/main" id="{6407B01D-6554-DEA1-5495-3D4F387CC29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352967" y="1231782"/>
            <a:ext cx="4856163" cy="561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A11879-3904-4195-A601-D0F14786E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224" y="2093"/>
            <a:ext cx="11887200" cy="1325563"/>
          </a:xfrm>
        </p:spPr>
        <p:txBody>
          <a:bodyPr/>
          <a:lstStyle/>
          <a:p>
            <a:r>
              <a:rPr lang="en-US" dirty="0"/>
              <a:t>Annual Determination Letter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01C697CF-4DA8-49F9-B4A7-E0EDADF6C5B2}"/>
              </a:ext>
            </a:extLst>
          </p:cNvPr>
          <p:cNvSpPr/>
          <p:nvPr/>
        </p:nvSpPr>
        <p:spPr>
          <a:xfrm>
            <a:off x="5628616" y="1083069"/>
            <a:ext cx="2330245" cy="1429365"/>
          </a:xfrm>
          <a:prstGeom prst="wedgeEllipseCallout">
            <a:avLst>
              <a:gd name="adj1" fmla="val -62605"/>
              <a:gd name="adj2" fmla="val 239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Description of Monitoring System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AAEE30C-F807-4A80-B189-C402CF9E4528}"/>
              </a:ext>
            </a:extLst>
          </p:cNvPr>
          <p:cNvSpPr/>
          <p:nvPr/>
        </p:nvSpPr>
        <p:spPr>
          <a:xfrm rot="9193741">
            <a:off x="5066953" y="3051106"/>
            <a:ext cx="2401556" cy="7532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2DB297B-C282-4500-AB89-15BC396E8B23}"/>
              </a:ext>
            </a:extLst>
          </p:cNvPr>
          <p:cNvSpPr/>
          <p:nvPr/>
        </p:nvSpPr>
        <p:spPr>
          <a:xfrm>
            <a:off x="6982871" y="2127882"/>
            <a:ext cx="3561763" cy="16714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Monitoring Tier and Level</a:t>
            </a:r>
          </a:p>
          <a:p>
            <a:pPr algn="ctr"/>
            <a:r>
              <a:rPr lang="en-US" dirty="0"/>
              <a:t>&amp; 2024 Annual Determination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3DE150F1-7681-4593-992E-4AA4859D9A2F}"/>
              </a:ext>
            </a:extLst>
          </p:cNvPr>
          <p:cNvSpPr/>
          <p:nvPr/>
        </p:nvSpPr>
        <p:spPr>
          <a:xfrm rot="11520485">
            <a:off x="4992180" y="4774568"/>
            <a:ext cx="2551103" cy="7128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F3D72E0-C683-4217-8AC3-582F8CCFDE93}"/>
              </a:ext>
            </a:extLst>
          </p:cNvPr>
          <p:cNvSpPr/>
          <p:nvPr/>
        </p:nvSpPr>
        <p:spPr>
          <a:xfrm>
            <a:off x="6797440" y="4599592"/>
            <a:ext cx="3561763" cy="16714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 individual link to an LEA’s Data on how they were selected</a:t>
            </a:r>
          </a:p>
        </p:txBody>
      </p:sp>
      <p:sp>
        <p:nvSpPr>
          <p:cNvPr id="13" name="AutoShape 3">
            <a:extLst>
              <a:ext uri="{FF2B5EF4-FFF2-40B4-BE49-F238E27FC236}">
                <a16:creationId xmlns:a16="http://schemas.microsoft.com/office/drawing/2014/main" id="{FC5C3D40-DA1D-866F-04F8-940012CB0EE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-2781012" y="2039755"/>
            <a:ext cx="3935956" cy="4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7">
            <a:extLst>
              <a:ext uri="{FF2B5EF4-FFF2-40B4-BE49-F238E27FC236}">
                <a16:creationId xmlns:a16="http://schemas.microsoft.com/office/drawing/2014/main" id="{3DAF4EA1-92BA-8A90-D16C-22E97FD4B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84" y="1113022"/>
            <a:ext cx="4724690" cy="555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889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A4A2BA-AB0A-256C-70A5-986155F9D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442" y="1267533"/>
            <a:ext cx="4606850" cy="47588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A11879-3904-4195-A601-D0F14786E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 Determination Letter</a:t>
            </a:r>
          </a:p>
        </p:txBody>
      </p:sp>
    </p:spTree>
    <p:extLst>
      <p:ext uri="{BB962C8B-B14F-4D97-AF65-F5344CB8AC3E}">
        <p14:creationId xmlns:p14="http://schemas.microsoft.com/office/powerpoint/2010/main" val="48594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10643-2295-438D-BDC0-2685E6B77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Targeted Tier Selection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7E6B6-834C-44D1-B366-C8A906172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4"/>
                </a:solidFill>
              </a:rPr>
              <a:t>Targeted Level 1</a:t>
            </a:r>
          </a:p>
          <a:p>
            <a:pPr lvl="1"/>
            <a:r>
              <a:rPr lang="en-US" dirty="0"/>
              <a:t>Not meeting 1 or 2 Indicators on the Targeted Review Data Sheet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4"/>
                </a:solidFill>
              </a:rPr>
              <a:t>Targeted Level 2</a:t>
            </a:r>
          </a:p>
          <a:p>
            <a:pPr lvl="1"/>
            <a:r>
              <a:rPr lang="en-US" dirty="0"/>
              <a:t>Not meeting 3 or more Indicators on the Targeted Review Data Sheet</a:t>
            </a:r>
          </a:p>
          <a:p>
            <a:pPr marL="914400" lvl="2" indent="0">
              <a:buNone/>
            </a:pPr>
            <a:r>
              <a:rPr lang="en-US" sz="2600" dirty="0">
                <a:solidFill>
                  <a:schemeClr val="bg1"/>
                </a:solidFill>
              </a:rPr>
              <a:t>AND/OR</a:t>
            </a:r>
          </a:p>
          <a:p>
            <a:pPr lvl="1"/>
            <a:r>
              <a:rPr lang="en-US" dirty="0"/>
              <a:t>First year of Disproportionality 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4"/>
                </a:solidFill>
              </a:rPr>
              <a:t>Targeted Level 3</a:t>
            </a:r>
          </a:p>
          <a:p>
            <a:pPr lvl="1"/>
            <a:r>
              <a:rPr lang="en-US" dirty="0"/>
              <a:t>2+ years of Disproportionality</a:t>
            </a:r>
          </a:p>
          <a:p>
            <a:pPr marL="914400" lvl="2" indent="0">
              <a:buNone/>
            </a:pPr>
            <a:r>
              <a:rPr lang="en-US" sz="2600" dirty="0">
                <a:solidFill>
                  <a:schemeClr val="bg1"/>
                </a:solidFill>
              </a:rPr>
              <a:t>AND/OR</a:t>
            </a:r>
            <a:endParaRPr lang="en-US" dirty="0"/>
          </a:p>
          <a:p>
            <a:pPr lvl="1"/>
            <a:r>
              <a:rPr lang="en-US" dirty="0"/>
              <a:t>Bottom 11-20% of the School Age Intensive Data Review or Preschool Intensive Review Data Sheets</a:t>
            </a:r>
          </a:p>
          <a:p>
            <a:pPr marL="914400" lvl="2" indent="0">
              <a:buNone/>
            </a:pPr>
            <a:r>
              <a:rPr lang="en-US" sz="2600" dirty="0">
                <a:solidFill>
                  <a:schemeClr val="bg1"/>
                </a:solidFill>
              </a:rPr>
              <a:t>AND/OR</a:t>
            </a:r>
          </a:p>
          <a:p>
            <a:pPr lvl="1"/>
            <a:r>
              <a:rPr lang="en-US" dirty="0"/>
              <a:t>Rank of 1 on the School Age Intensive Data Review or Preschool Intensive Review Data Sheets</a:t>
            </a:r>
          </a:p>
          <a:p>
            <a:pPr marL="914400" lvl="2" indent="0">
              <a:buNone/>
            </a:pPr>
            <a:endParaRPr lang="en-US" sz="2600" dirty="0">
              <a:solidFill>
                <a:schemeClr val="bg1"/>
              </a:solidFill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48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2BAA7-4243-49BE-BBD6-2C51BCD65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890" y="589443"/>
            <a:ext cx="11887200" cy="32446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Reviewing the Data Sheets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12493-3ED8-4223-8C1F-1650B5DE2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11045"/>
            <a:ext cx="11887200" cy="2680729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A variety of data reviews are completed to determine an LEA’s monitoring tier and level.</a:t>
            </a:r>
            <a:endParaRPr lang="en-US" dirty="0">
              <a:cs typeface="Arial"/>
            </a:endParaRP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The link provided on page 2 of the Annual Determination Letter will provide you with a chart (example below) that summarizes the reason for selection</a:t>
            </a:r>
            <a:endParaRPr lang="en-US" dirty="0">
              <a:cs typeface="Arial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83F7C7F2-0B2B-E9E2-C57F-F015DE23B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519" y="3668751"/>
            <a:ext cx="8810625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BEF3E5-20F8-AA7F-B64C-F883A0C52D3B}"/>
              </a:ext>
            </a:extLst>
          </p:cNvPr>
          <p:cNvSpPr/>
          <p:nvPr/>
        </p:nvSpPr>
        <p:spPr>
          <a:xfrm>
            <a:off x="6001754" y="3668751"/>
            <a:ext cx="3297694" cy="28525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226F6FF-FCFB-DDF5-1207-6679FBE727C6}"/>
              </a:ext>
            </a:extLst>
          </p:cNvPr>
          <p:cNvSpPr/>
          <p:nvPr/>
        </p:nvSpPr>
        <p:spPr>
          <a:xfrm>
            <a:off x="6096001" y="5532121"/>
            <a:ext cx="496823" cy="3574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785C0A-084B-5F8F-1D93-3E07D70147B3}"/>
              </a:ext>
            </a:extLst>
          </p:cNvPr>
          <p:cNvSpPr/>
          <p:nvPr/>
        </p:nvSpPr>
        <p:spPr>
          <a:xfrm>
            <a:off x="1956816" y="5044959"/>
            <a:ext cx="6984975" cy="28525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983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7B7AC7F-4332-1CE5-27B8-596000960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39" y="1398940"/>
            <a:ext cx="10733744" cy="51685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3A3A3A-9D59-4409-BF02-00E4BECDD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Preschool Intensive Review Data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CD505E-5F6B-0477-7438-4DB1B2D27D5B}"/>
              </a:ext>
            </a:extLst>
          </p:cNvPr>
          <p:cNvSpPr/>
          <p:nvPr/>
        </p:nvSpPr>
        <p:spPr>
          <a:xfrm>
            <a:off x="10307107" y="2459904"/>
            <a:ext cx="876903" cy="2999156"/>
          </a:xfrm>
          <a:prstGeom prst="rect">
            <a:avLst/>
          </a:prstGeom>
          <a:noFill/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1C0F9E3-3A26-94DB-2033-456602EAE18E}"/>
              </a:ext>
            </a:extLst>
          </p:cNvPr>
          <p:cNvSpPr/>
          <p:nvPr/>
        </p:nvSpPr>
        <p:spPr>
          <a:xfrm>
            <a:off x="10125307" y="6233532"/>
            <a:ext cx="1241734" cy="38487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7A34B07-643D-7728-5168-FDC7A2B7564D}"/>
              </a:ext>
            </a:extLst>
          </p:cNvPr>
          <p:cNvSpPr/>
          <p:nvPr/>
        </p:nvSpPr>
        <p:spPr>
          <a:xfrm>
            <a:off x="10623583" y="2724503"/>
            <a:ext cx="243950" cy="20547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832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EBE56B-6CA0-5143-ECD1-1DC51CCA2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51" y="1620856"/>
            <a:ext cx="9739322" cy="41701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2CF6B2-8D41-49B2-86D9-6AB741F8E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School Age Intensive Review Data</a:t>
            </a:r>
            <a:br>
              <a:rPr lang="en-US" dirty="0"/>
            </a:b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B7602D-4C1D-717C-4425-BBDBD1A3B037}"/>
              </a:ext>
            </a:extLst>
          </p:cNvPr>
          <p:cNvSpPr/>
          <p:nvPr/>
        </p:nvSpPr>
        <p:spPr>
          <a:xfrm>
            <a:off x="9547528" y="2941464"/>
            <a:ext cx="928424" cy="1742048"/>
          </a:xfrm>
          <a:prstGeom prst="rect">
            <a:avLst/>
          </a:prstGeom>
          <a:noFill/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6E0E481-C7DC-53BA-2A3A-8DFF65ABDD60}"/>
              </a:ext>
            </a:extLst>
          </p:cNvPr>
          <p:cNvSpPr/>
          <p:nvPr/>
        </p:nvSpPr>
        <p:spPr>
          <a:xfrm>
            <a:off x="9113627" y="5334952"/>
            <a:ext cx="1613846" cy="3451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F1BE33-4E74-3788-67B2-0694C686ABFA}"/>
              </a:ext>
            </a:extLst>
          </p:cNvPr>
          <p:cNvSpPr/>
          <p:nvPr/>
        </p:nvSpPr>
        <p:spPr>
          <a:xfrm>
            <a:off x="9889765" y="3508347"/>
            <a:ext cx="243950" cy="20547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378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1B96FE-E39E-6624-A69E-640E55689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293" y="1203227"/>
            <a:ext cx="9409063" cy="50551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470FE6-E282-49A9-B563-1AB921E50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Targeted Review Data</a:t>
            </a:r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C2790B54-2C87-3DC9-BDDC-3CFB70873778}"/>
              </a:ext>
            </a:extLst>
          </p:cNvPr>
          <p:cNvSpPr/>
          <p:nvPr/>
        </p:nvSpPr>
        <p:spPr>
          <a:xfrm>
            <a:off x="10207700" y="2589081"/>
            <a:ext cx="447675" cy="3048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B3D0AA2D-23A1-FC64-A35E-7A5B37F4297D}"/>
              </a:ext>
            </a:extLst>
          </p:cNvPr>
          <p:cNvSpPr/>
          <p:nvPr/>
        </p:nvSpPr>
        <p:spPr>
          <a:xfrm>
            <a:off x="10233727" y="2877239"/>
            <a:ext cx="447675" cy="3048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E4F89003-53D6-3E45-DCC1-4021EDB783CA}"/>
              </a:ext>
            </a:extLst>
          </p:cNvPr>
          <p:cNvSpPr/>
          <p:nvPr/>
        </p:nvSpPr>
        <p:spPr>
          <a:xfrm>
            <a:off x="10263499" y="3124690"/>
            <a:ext cx="447675" cy="3048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54652B1B-8862-20DD-6F20-43C6F6DD0361}"/>
              </a:ext>
            </a:extLst>
          </p:cNvPr>
          <p:cNvSpPr/>
          <p:nvPr/>
        </p:nvSpPr>
        <p:spPr>
          <a:xfrm>
            <a:off x="10263499" y="4057894"/>
            <a:ext cx="447675" cy="3048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E891BE-25BC-94AF-F412-D6AFE0D6D5EA}"/>
              </a:ext>
            </a:extLst>
          </p:cNvPr>
          <p:cNvSpPr/>
          <p:nvPr/>
        </p:nvSpPr>
        <p:spPr>
          <a:xfrm>
            <a:off x="9538745" y="2082979"/>
            <a:ext cx="864572" cy="3949831"/>
          </a:xfrm>
          <a:prstGeom prst="rect">
            <a:avLst/>
          </a:prstGeom>
          <a:noFill/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A0525A-BF14-EAA9-F2DC-80831A069ABB}"/>
              </a:ext>
            </a:extLst>
          </p:cNvPr>
          <p:cNvSpPr txBox="1"/>
          <p:nvPr/>
        </p:nvSpPr>
        <p:spPr>
          <a:xfrm>
            <a:off x="10881161" y="2703151"/>
            <a:ext cx="140017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Unmet</a:t>
            </a:r>
          </a:p>
          <a:p>
            <a:pPr algn="ctr"/>
            <a:r>
              <a:rPr lang="en-US" dirty="0"/>
              <a:t>Targets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1BAC39B-8897-40D1-BC7C-D478D93A7BED}"/>
              </a:ext>
            </a:extLst>
          </p:cNvPr>
          <p:cNvSpPr/>
          <p:nvPr/>
        </p:nvSpPr>
        <p:spPr>
          <a:xfrm>
            <a:off x="5229225" y="5987442"/>
            <a:ext cx="1733550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536AFF71-5A01-6501-1FD1-7C170A0E57F1}"/>
              </a:ext>
            </a:extLst>
          </p:cNvPr>
          <p:cNvSpPr/>
          <p:nvPr/>
        </p:nvSpPr>
        <p:spPr>
          <a:xfrm>
            <a:off x="10263499" y="4310945"/>
            <a:ext cx="447675" cy="3048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386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86D0E-561A-5AE3-7D91-535B14A53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Disproportionality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D62D38F-D713-43DA-080D-94F455BD1F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7212056"/>
              </p:ext>
            </p:extLst>
          </p:nvPr>
        </p:nvGraphicFramePr>
        <p:xfrm>
          <a:off x="904022" y="3063442"/>
          <a:ext cx="10592656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1282">
                  <a:extLst>
                    <a:ext uri="{9D8B030D-6E8A-4147-A177-3AD203B41FA5}">
                      <a16:colId xmlns:a16="http://schemas.microsoft.com/office/drawing/2014/main" val="1722750566"/>
                    </a:ext>
                  </a:extLst>
                </a:gridCol>
                <a:gridCol w="2496312">
                  <a:extLst>
                    <a:ext uri="{9D8B030D-6E8A-4147-A177-3AD203B41FA5}">
                      <a16:colId xmlns:a16="http://schemas.microsoft.com/office/drawing/2014/main" val="460394005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2937805037"/>
                    </a:ext>
                  </a:extLst>
                </a:gridCol>
                <a:gridCol w="2773302">
                  <a:extLst>
                    <a:ext uri="{9D8B030D-6E8A-4147-A177-3AD203B41FA5}">
                      <a16:colId xmlns:a16="http://schemas.microsoft.com/office/drawing/2014/main" val="34538630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Targeted, Level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Targeted, Level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Targeted, Level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Intensive, Significant Disproportionality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9809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Not Applicable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Year 1 of Disproportionality for a race/ethnicity in a Disproportionality Indicator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(e.g., Hispanic SLD)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Year 2 or Year 3 of Disproportionality for the same race/ethnicity category and Disproportionality Indicator</a:t>
                      </a:r>
                    </a:p>
                    <a:p>
                      <a:r>
                        <a:rPr lang="en-US" dirty="0"/>
                        <a:t>(e.g., Hispanic SLD)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More than 3 consecutive years of Disproportionality for the same race/ethnicity category and Disproportionality Indicator </a:t>
                      </a:r>
                    </a:p>
                    <a:p>
                      <a:r>
                        <a:rPr lang="en-US" dirty="0"/>
                        <a:t>(e.g., Hispanic SLD)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441325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B1F3384-333C-F964-0D9D-175C30BCC88F}"/>
              </a:ext>
            </a:extLst>
          </p:cNvPr>
          <p:cNvSpPr txBox="1"/>
          <p:nvPr/>
        </p:nvSpPr>
        <p:spPr>
          <a:xfrm>
            <a:off x="1121664" y="1453896"/>
            <a:ext cx="9948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+mj-lt"/>
              </a:rPr>
              <a:t>LEAs identified as Disproportionate have one or more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2800" b="0" i="0" dirty="0">
                <a:solidFill>
                  <a:schemeClr val="accent4"/>
                </a:solidFill>
                <a:effectLst/>
                <a:latin typeface="+mj-lt"/>
              </a:rPr>
              <a:t>risk ratios above 3.0 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+mj-lt"/>
              </a:rPr>
              <a:t>on the Disproportionality Data Sheets.  </a:t>
            </a:r>
          </a:p>
        </p:txBody>
      </p:sp>
    </p:spTree>
    <p:extLst>
      <p:ext uri="{BB962C8B-B14F-4D97-AF65-F5344CB8AC3E}">
        <p14:creationId xmlns:p14="http://schemas.microsoft.com/office/powerpoint/2010/main" val="40883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50B44-E5AE-4665-A1E4-CAF936B56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Disproportionality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38B109-357F-0960-9AB8-CEFD4B74F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049" y="1309687"/>
            <a:ext cx="8443902" cy="51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459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2A861-B886-4A72-B8C2-A10F7ABDA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8B382-5DD9-49E2-A93F-21F01F178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789" y="1483042"/>
            <a:ext cx="11758931" cy="49847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This webinar will be recorded and available on </a:t>
            </a:r>
            <a:r>
              <a:rPr lang="en-US" sz="3200" dirty="0"/>
              <a:t>the </a:t>
            </a:r>
            <a:r>
              <a:rPr lang="en-US" sz="3200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CalTAN website</a:t>
            </a:r>
            <a:endParaRPr lang="en-US" dirty="0">
              <a:solidFill>
                <a:schemeClr val="accent4"/>
              </a:solidFill>
            </a:endParaRPr>
          </a:p>
          <a:p>
            <a:endParaRPr lang="en-US" dirty="0">
              <a:solidFill>
                <a:schemeClr val="accent4"/>
              </a:solidFill>
            </a:endParaRPr>
          </a:p>
          <a:p>
            <a:r>
              <a:rPr lang="en-US" dirty="0"/>
              <a:t>Please enter your questions in the Q and A</a:t>
            </a:r>
            <a:endParaRPr lang="en-US" dirty="0">
              <a:cs typeface="Arial"/>
            </a:endParaRPr>
          </a:p>
          <a:p>
            <a:endParaRPr lang="en-US" dirty="0"/>
          </a:p>
          <a:p>
            <a:r>
              <a:rPr lang="en-US" dirty="0"/>
              <a:t>All participants are muted, and we cannot unmute you</a:t>
            </a:r>
            <a:endParaRPr lang="en-US" dirty="0">
              <a:cs typeface="Arial"/>
            </a:endParaRPr>
          </a:p>
          <a:p>
            <a:pPr marL="0" indent="0">
              <a:buNone/>
            </a:pPr>
            <a:endParaRPr lang="en-US" dirty="0">
              <a:cs typeface="Arial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5786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36372-CAE4-4B60-9788-55742FC4B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Disproportionality Data Page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CB8F66-A9D6-4A4B-D165-59ECB15D4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123" y="1276350"/>
            <a:ext cx="9159753" cy="503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25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00127-7762-5A5E-F253-F2D567BFB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Questions</a:t>
            </a:r>
            <a:endParaRPr lang="en-US" dirty="0"/>
          </a:p>
        </p:txBody>
      </p:sp>
      <p:pic>
        <p:nvPicPr>
          <p:cNvPr id="5" name="Content Placeholder 3" descr="A group of colorful circles with white question marks&#10;&#10;Description automatically generated">
            <a:extLst>
              <a:ext uri="{FF2B5EF4-FFF2-40B4-BE49-F238E27FC236}">
                <a16:creationId xmlns:a16="http://schemas.microsoft.com/office/drawing/2014/main" id="{F82E3D5D-DED3-9DEF-85CA-B0C163F33A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25" r="5836" b="1"/>
          <a:stretch/>
        </p:blipFill>
        <p:spPr>
          <a:xfrm>
            <a:off x="3562349" y="1714510"/>
            <a:ext cx="5059110" cy="42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019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9440EEA-7A6E-7068-E6AE-0B5A6F052F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1269468"/>
              </p:ext>
            </p:extLst>
          </p:nvPr>
        </p:nvGraphicFramePr>
        <p:xfrm>
          <a:off x="1843087" y="-897732"/>
          <a:ext cx="9970295" cy="5016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11DEA01-C739-E064-3D51-0647D9446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-46232"/>
            <a:ext cx="11887200" cy="1325563"/>
          </a:xfrm>
        </p:spPr>
        <p:txBody>
          <a:bodyPr/>
          <a:lstStyle/>
          <a:p>
            <a:r>
              <a:rPr lang="en-US" dirty="0">
                <a:cs typeface="Arial"/>
              </a:rPr>
              <a:t>Required Activities for Targeted LEAs</a:t>
            </a:r>
            <a:endParaRPr lang="en-US" dirty="0"/>
          </a:p>
        </p:txBody>
      </p:sp>
      <p:graphicFrame>
        <p:nvGraphicFramePr>
          <p:cNvPr id="350" name="Diagram 349">
            <a:extLst>
              <a:ext uri="{FF2B5EF4-FFF2-40B4-BE49-F238E27FC236}">
                <a16:creationId xmlns:a16="http://schemas.microsoft.com/office/drawing/2014/main" id="{70136A0C-FF42-9DF7-4C4A-64AA07E009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4324740"/>
              </p:ext>
            </p:extLst>
          </p:nvPr>
        </p:nvGraphicFramePr>
        <p:xfrm>
          <a:off x="1845469" y="1647824"/>
          <a:ext cx="9382124" cy="4229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761" name="Diagram 2760">
            <a:extLst>
              <a:ext uri="{FF2B5EF4-FFF2-40B4-BE49-F238E27FC236}">
                <a16:creationId xmlns:a16="http://schemas.microsoft.com/office/drawing/2014/main" id="{3B10218D-59D2-667C-EC14-893FC288B5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031217"/>
              </p:ext>
            </p:extLst>
          </p:nvPr>
        </p:nvGraphicFramePr>
        <p:xfrm>
          <a:off x="1845470" y="3762374"/>
          <a:ext cx="9965528" cy="4229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3954" name="Rectangle: Rounded Corners 3953">
            <a:extLst>
              <a:ext uri="{FF2B5EF4-FFF2-40B4-BE49-F238E27FC236}">
                <a16:creationId xmlns:a16="http://schemas.microsoft.com/office/drawing/2014/main" id="{B01B6C44-04F9-D650-22AF-21FBE5C97607}"/>
              </a:ext>
            </a:extLst>
          </p:cNvPr>
          <p:cNvSpPr/>
          <p:nvPr/>
        </p:nvSpPr>
        <p:spPr>
          <a:xfrm>
            <a:off x="235745" y="5603081"/>
            <a:ext cx="1523997" cy="54768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cs typeface="Arial"/>
              </a:rPr>
              <a:t>Outcomes</a:t>
            </a:r>
            <a:endParaRPr lang="en-US" sz="1600" b="1" dirty="0">
              <a:cs typeface="Arial" panose="020B0604020202020204"/>
            </a:endParaRPr>
          </a:p>
        </p:txBody>
      </p:sp>
      <p:sp>
        <p:nvSpPr>
          <p:cNvPr id="4008" name="Rectangle: Rounded Corners 4007">
            <a:extLst>
              <a:ext uri="{FF2B5EF4-FFF2-40B4-BE49-F238E27FC236}">
                <a16:creationId xmlns:a16="http://schemas.microsoft.com/office/drawing/2014/main" id="{26DEC5C6-64C9-6265-F956-03E5A866B526}"/>
              </a:ext>
            </a:extLst>
          </p:cNvPr>
          <p:cNvSpPr/>
          <p:nvPr/>
        </p:nvSpPr>
        <p:spPr>
          <a:xfrm>
            <a:off x="235745" y="3587031"/>
            <a:ext cx="1523997" cy="547686"/>
          </a:xfrm>
          <a:prstGeom prst="roundRect">
            <a:avLst/>
          </a:prstGeom>
          <a:solidFill>
            <a:srgbClr val="4AADC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cs typeface="Arial"/>
              </a:rPr>
              <a:t>Activities</a:t>
            </a:r>
            <a:endParaRPr lang="en-US" sz="1600" b="1" dirty="0">
              <a:solidFill>
                <a:schemeClr val="tx1"/>
              </a:solidFill>
              <a:cs typeface="Arial" panose="020B0604020202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B2A24B-6C9D-05C5-B4B7-004CC21BD861}"/>
              </a:ext>
            </a:extLst>
          </p:cNvPr>
          <p:cNvSpPr txBox="1"/>
          <p:nvPr/>
        </p:nvSpPr>
        <p:spPr>
          <a:xfrm>
            <a:off x="3581571" y="4800991"/>
            <a:ext cx="3912781" cy="33855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FFFF00"/>
                </a:solidFill>
              </a:rPr>
              <a:t>*</a:t>
            </a:r>
            <a:r>
              <a:rPr lang="en-US" sz="1400" i="1" dirty="0">
                <a:solidFill>
                  <a:srgbClr val="FFFF00"/>
                </a:solidFill>
              </a:rPr>
              <a:t>Only required for specific levels, see next slide</a:t>
            </a:r>
            <a:endParaRPr lang="en-US" sz="16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898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A284F-25F6-4CB1-B143-B85A3FC42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Required Activities by Targeted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51A19-6654-4A3B-51BB-719DFCD5E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4"/>
                </a:solidFill>
              </a:rPr>
              <a:t>All CIM activities listed on the previous slide are required for all Targeted LEAs in the 2024 CIM Cohort except for the following:</a:t>
            </a:r>
          </a:p>
          <a:p>
            <a:pPr marL="0" indent="0">
              <a:buNone/>
            </a:pPr>
            <a:endParaRPr lang="en-US" dirty="0">
              <a:solidFill>
                <a:schemeClr val="accent4"/>
              </a:solidFill>
            </a:endParaRPr>
          </a:p>
          <a:p>
            <a:pPr marL="0" indent="0">
              <a:buNone/>
            </a:pPr>
            <a:r>
              <a:rPr lang="en-US" dirty="0"/>
              <a:t>Parent Input </a:t>
            </a:r>
          </a:p>
          <a:p>
            <a:pPr lvl="1"/>
            <a:r>
              <a:rPr lang="en-US" dirty="0"/>
              <a:t>Required for all Targeted Level 3 LEAs</a:t>
            </a:r>
          </a:p>
          <a:p>
            <a:pPr lvl="1"/>
            <a:r>
              <a:rPr lang="en-US" dirty="0"/>
              <a:t>Required for any Targeted Level 1 and 2 LEAs that did not meet the target for Indicator 8- Parent Involvement on the Targeted Review Data Sheet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Consolidation </a:t>
            </a:r>
          </a:p>
          <a:p>
            <a:pPr lvl="1"/>
            <a:r>
              <a:rPr lang="en-US" dirty="0"/>
              <a:t>Required for all Targeted Level 3 LEAs</a:t>
            </a:r>
          </a:p>
          <a:p>
            <a:pPr lvl="1"/>
            <a:r>
              <a:rPr lang="en-US" dirty="0"/>
              <a:t>Highly recommended for all Targeted Level 1 and 2 LEAs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Prioritization</a:t>
            </a:r>
          </a:p>
          <a:p>
            <a:pPr lvl="1"/>
            <a:r>
              <a:rPr lang="en-US" dirty="0"/>
              <a:t>Required for all Targeted Level 3 LEAs</a:t>
            </a:r>
          </a:p>
          <a:p>
            <a:pPr lvl="1"/>
            <a:r>
              <a:rPr lang="en-US" dirty="0"/>
              <a:t>Highly recommended for all Targeted Level 1 and 2 LEAs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594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19460">
            <a:extLst>
              <a:ext uri="{FF2B5EF4-FFF2-40B4-BE49-F238E27FC236}">
                <a16:creationId xmlns:a16="http://schemas.microsoft.com/office/drawing/2014/main" id="{E611DF59-39F0-C9B6-29F4-C5EB42F8F5E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837435" y="1869972"/>
            <a:ext cx="17858" cy="3258081"/>
          </a:xfrm>
          <a:prstGeom prst="line">
            <a:avLst/>
          </a:prstGeom>
          <a:noFill/>
          <a:ln w="3492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32CA2EA-F9FC-4D77-8483-A75ACBE75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312" y="46917"/>
            <a:ext cx="11887200" cy="1325563"/>
          </a:xfrm>
        </p:spPr>
        <p:txBody>
          <a:bodyPr/>
          <a:lstStyle/>
          <a:p>
            <a:r>
              <a:rPr lang="en-US" dirty="0"/>
              <a:t>CIM Timeline for Targeted LEAs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473A23E-B7A2-402B-3197-F363BC7D148F}"/>
              </a:ext>
            </a:extLst>
          </p:cNvPr>
          <p:cNvGrpSpPr/>
          <p:nvPr/>
        </p:nvGrpSpPr>
        <p:grpSpPr>
          <a:xfrm>
            <a:off x="229424" y="962858"/>
            <a:ext cx="11796392" cy="5553823"/>
            <a:chOff x="431325" y="1309688"/>
            <a:chExt cx="11796392" cy="5553823"/>
          </a:xfrm>
        </p:grpSpPr>
        <p:cxnSp>
          <p:nvCxnSpPr>
            <p:cNvPr id="11" name="Straight Connector 29">
              <a:extLst>
                <a:ext uri="{FF2B5EF4-FFF2-40B4-BE49-F238E27FC236}">
                  <a16:creationId xmlns:a16="http://schemas.microsoft.com/office/drawing/2014/main" id="{0AAB9B22-5A23-400D-A670-B1D2587C74C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140896" y="2208112"/>
              <a:ext cx="0" cy="2881693"/>
            </a:xfrm>
            <a:prstGeom prst="line">
              <a:avLst/>
            </a:prstGeom>
            <a:noFill/>
            <a:ln w="38100" algn="ctr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" name="Rounded Rectangle 10">
              <a:extLst>
                <a:ext uri="{FF2B5EF4-FFF2-40B4-BE49-F238E27FC236}">
                  <a16:creationId xmlns:a16="http://schemas.microsoft.com/office/drawing/2014/main" id="{0DDE54D9-3051-44FE-B095-CEA3AB8026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7713" y="2547014"/>
              <a:ext cx="2304317" cy="3642832"/>
            </a:xfrm>
            <a:prstGeom prst="roundRect">
              <a:avLst>
                <a:gd name="adj" fmla="val 16667"/>
              </a:avLst>
            </a:prstGeom>
            <a:solidFill>
              <a:srgbClr val="FFCD2D"/>
            </a:solidFill>
            <a:ln w="9525" algn="ctr">
              <a:solidFill>
                <a:srgbClr val="FFC000"/>
              </a:solidFill>
              <a:round/>
              <a:headEnd/>
              <a:tailEnd/>
            </a:ln>
          </p:spPr>
          <p:txBody>
            <a:bodyPr lIns="91440" tIns="45720" rIns="91440" bIns="45720" anchor="t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171450" indent="-171450">
                <a:spcBef>
                  <a:spcPct val="0"/>
                </a:spcBef>
              </a:pPr>
              <a:r>
                <a:rPr lang="en-US" altLang="en-US" sz="1200" dirty="0">
                  <a:solidFill>
                    <a:srgbClr val="000054"/>
                  </a:solidFill>
                  <a:latin typeface="Arial"/>
                  <a:cs typeface="Arial"/>
                </a:rPr>
                <a:t>Attend CIM Step 1, Part 1 Training: Data Drill Down, Parent Input, Consolidation</a:t>
              </a:r>
            </a:p>
            <a:p>
              <a:pPr>
                <a:spcBef>
                  <a:spcPct val="0"/>
                </a:spcBef>
                <a:buNone/>
              </a:pPr>
              <a:endParaRPr lang="en-US" altLang="en-US" sz="1200" dirty="0">
                <a:solidFill>
                  <a:srgbClr val="000054"/>
                </a:solidFill>
                <a:latin typeface="Arial"/>
                <a:cs typeface="Arial"/>
              </a:endParaRPr>
            </a:p>
            <a:p>
              <a:pPr marL="171450" indent="-171450">
                <a:spcBef>
                  <a:spcPct val="0"/>
                </a:spcBef>
              </a:pPr>
              <a:r>
                <a:rPr lang="en-US" altLang="en-US" sz="1200" dirty="0">
                  <a:solidFill>
                    <a:srgbClr val="000054"/>
                  </a:solidFill>
                  <a:latin typeface="Arial"/>
                  <a:cs typeface="Arial"/>
                </a:rPr>
                <a:t>Watch the pre-recorded PPPR training, available early April</a:t>
              </a:r>
            </a:p>
            <a:p>
              <a:pPr marL="171450" indent="-171450">
                <a:spcBef>
                  <a:spcPct val="0"/>
                </a:spcBef>
              </a:pPr>
              <a:endParaRPr lang="en-US" altLang="en-US" sz="1200" dirty="0">
                <a:solidFill>
                  <a:srgbClr val="000054"/>
                </a:solidFill>
                <a:latin typeface="Arial"/>
                <a:cs typeface="Arial"/>
              </a:endParaRPr>
            </a:p>
            <a:p>
              <a:pPr marL="171450" indent="-171450">
                <a:spcBef>
                  <a:spcPct val="0"/>
                </a:spcBef>
              </a:pPr>
              <a:r>
                <a:rPr lang="en-US" altLang="en-US" sz="1200" dirty="0">
                  <a:solidFill>
                    <a:srgbClr val="000054"/>
                  </a:solidFill>
                  <a:latin typeface="Arial"/>
                  <a:cs typeface="Arial"/>
                </a:rPr>
                <a:t>Meet regularly with CIM Team</a:t>
              </a:r>
            </a:p>
            <a:p>
              <a:pPr marL="171450" indent="-171450">
                <a:spcBef>
                  <a:spcPct val="0"/>
                </a:spcBef>
              </a:pPr>
              <a:r>
                <a:rPr lang="en-US" altLang="en-US" sz="1200" dirty="0">
                  <a:solidFill>
                    <a:srgbClr val="000054"/>
                  </a:solidFill>
                  <a:latin typeface="Arial"/>
                  <a:cs typeface="Arial"/>
                </a:rPr>
                <a:t>Upload data reports to SIL IDC</a:t>
              </a:r>
            </a:p>
            <a:p>
              <a:pPr marL="171450" indent="-171450">
                <a:spcBef>
                  <a:spcPct val="0"/>
                </a:spcBef>
              </a:pPr>
              <a:r>
                <a:rPr lang="en-US" altLang="en-US" sz="1200" dirty="0">
                  <a:solidFill>
                    <a:srgbClr val="000054"/>
                  </a:solidFill>
                  <a:latin typeface="Arial"/>
                  <a:cs typeface="Arial"/>
                </a:rPr>
                <a:t>Complete Data Drill Down and Data Analysis</a:t>
              </a:r>
            </a:p>
            <a:p>
              <a:pPr marL="171450" indent="-171450">
                <a:spcBef>
                  <a:spcPct val="0"/>
                </a:spcBef>
              </a:pPr>
              <a:r>
                <a:rPr lang="en-US" altLang="en-US" sz="1200" dirty="0">
                  <a:solidFill>
                    <a:srgbClr val="000054"/>
                  </a:solidFill>
                  <a:latin typeface="Arial"/>
                  <a:cs typeface="Arial"/>
                </a:rPr>
                <a:t>Gather and Analyze Parent Input </a:t>
              </a:r>
            </a:p>
            <a:p>
              <a:pPr marL="171450" indent="-171450">
                <a:spcBef>
                  <a:spcPct val="0"/>
                </a:spcBef>
              </a:pPr>
              <a:r>
                <a:rPr lang="en-US" altLang="en-US" sz="1200" dirty="0">
                  <a:solidFill>
                    <a:srgbClr val="000054"/>
                  </a:solidFill>
                  <a:latin typeface="Arial"/>
                  <a:cs typeface="Arial"/>
                </a:rPr>
                <a:t>Work on PPPR</a:t>
              </a:r>
            </a:p>
            <a:p>
              <a:pPr marL="171450" indent="-171450">
                <a:spcBef>
                  <a:spcPct val="0"/>
                </a:spcBef>
              </a:pPr>
              <a:endParaRPr lang="en-US" altLang="en-US" sz="1200" dirty="0">
                <a:solidFill>
                  <a:srgbClr val="000054"/>
                </a:solidFill>
                <a:latin typeface="Arial"/>
                <a:cs typeface="Arial"/>
              </a:endParaRPr>
            </a:p>
            <a:p>
              <a:pPr marL="171450" indent="-171450">
                <a:spcBef>
                  <a:spcPct val="0"/>
                </a:spcBef>
              </a:pPr>
              <a:endParaRPr lang="en-US" altLang="en-US" sz="1200" dirty="0">
                <a:solidFill>
                  <a:srgbClr val="000054"/>
                </a:solidFill>
                <a:latin typeface="Arial"/>
                <a:cs typeface="Arial"/>
              </a:endParaRPr>
            </a:p>
            <a:p>
              <a:pPr marL="171450" indent="-171450">
                <a:spcBef>
                  <a:spcPct val="0"/>
                </a:spcBef>
              </a:pPr>
              <a:endParaRPr lang="en-US" altLang="en-US" sz="1200" dirty="0">
                <a:solidFill>
                  <a:srgbClr val="000054"/>
                </a:solidFill>
                <a:latin typeface="Arial"/>
                <a:cs typeface="Arial"/>
              </a:endParaRPr>
            </a:p>
          </p:txBody>
        </p:sp>
        <p:sp>
          <p:nvSpPr>
            <p:cNvPr id="5" name="Rectangle 12">
              <a:extLst>
                <a:ext uri="{FF2B5EF4-FFF2-40B4-BE49-F238E27FC236}">
                  <a16:creationId xmlns:a16="http://schemas.microsoft.com/office/drawing/2014/main" id="{9B01856C-9966-45E7-A65A-EB07AD127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325" y="1645551"/>
              <a:ext cx="1751090" cy="634417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91440" tIns="45720" rIns="91440" bIns="45720" anchor="t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endParaRPr lang="en-US" altLang="en-US" sz="1300" dirty="0">
                <a:latin typeface="Arial"/>
                <a:cs typeface="Arial"/>
              </a:endParaRPr>
            </a:p>
            <a:p>
              <a:pPr algn="ctr">
                <a:spcBef>
                  <a:spcPct val="0"/>
                </a:spcBef>
                <a:buNone/>
              </a:pPr>
              <a:r>
                <a:rPr lang="en-US" altLang="en-US" sz="1300" b="1" dirty="0">
                  <a:solidFill>
                    <a:srgbClr val="000000"/>
                  </a:solidFill>
                  <a:latin typeface="Arial"/>
                  <a:cs typeface="Arial"/>
                </a:rPr>
                <a:t>March 2024</a:t>
              </a:r>
              <a:endParaRPr lang="en-US" altLang="en-US" sz="1300" b="1" dirty="0">
                <a:solidFill>
                  <a:srgbClr val="000000"/>
                </a:solidFill>
                <a:cs typeface="Arial"/>
              </a:endParaRPr>
            </a:p>
          </p:txBody>
        </p:sp>
        <p:sp>
          <p:nvSpPr>
            <p:cNvPr id="6" name="Rectangle 22">
              <a:extLst>
                <a:ext uri="{FF2B5EF4-FFF2-40B4-BE49-F238E27FC236}">
                  <a16:creationId xmlns:a16="http://schemas.microsoft.com/office/drawing/2014/main" id="{C9EE6D22-6CFA-4797-BC3B-214BF700E0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0263" y="1645551"/>
              <a:ext cx="1913503" cy="627430"/>
            </a:xfrm>
            <a:prstGeom prst="rect">
              <a:avLst/>
            </a:prstGeom>
            <a:solidFill>
              <a:srgbClr val="FFCC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91440" tIns="45720" rIns="91440" bIns="45720" anchor="t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endParaRPr lang="en-US" altLang="en-US" sz="1300" dirty="0">
                <a:latin typeface="Arial"/>
                <a:cs typeface="Arial"/>
              </a:endParaRPr>
            </a:p>
            <a:p>
              <a:pPr algn="ctr">
                <a:spcBef>
                  <a:spcPct val="0"/>
                </a:spcBef>
                <a:buNone/>
              </a:pPr>
              <a:r>
                <a:rPr lang="en-US" sz="1300" b="1" dirty="0">
                  <a:latin typeface="Arial"/>
                  <a:cs typeface="Arial"/>
                </a:rPr>
                <a:t>April/May 2024</a:t>
              </a:r>
              <a:endParaRPr lang="en-US" b="1" dirty="0">
                <a:cs typeface="Arial"/>
              </a:endParaRPr>
            </a:p>
          </p:txBody>
        </p:sp>
        <p:sp>
          <p:nvSpPr>
            <p:cNvPr id="7" name="Rectangle 23">
              <a:extLst>
                <a:ext uri="{FF2B5EF4-FFF2-40B4-BE49-F238E27FC236}">
                  <a16:creationId xmlns:a16="http://schemas.microsoft.com/office/drawing/2014/main" id="{0FB3FD40-864C-4FE3-8941-D2674C8840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1616" y="1649890"/>
              <a:ext cx="2009592" cy="641984"/>
            </a:xfrm>
            <a:prstGeom prst="rect">
              <a:avLst/>
            </a:prstGeom>
            <a:solidFill>
              <a:srgbClr val="92D05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91440" tIns="45720" rIns="91440" bIns="45720" anchor="t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300" dirty="0"/>
            </a:p>
            <a:p>
              <a:pPr algn="ctr">
                <a:spcBef>
                  <a:spcPct val="0"/>
                </a:spcBef>
                <a:buNone/>
              </a:pPr>
              <a:r>
                <a:rPr lang="en-US" altLang="en-US" sz="1300" b="1" dirty="0">
                  <a:latin typeface="Arial"/>
                  <a:cs typeface="Arial"/>
                </a:rPr>
                <a:t>June/July 2024</a:t>
              </a:r>
              <a:endParaRPr lang="en-US" altLang="en-US" sz="1300" b="1" dirty="0">
                <a:cs typeface="Arial"/>
              </a:endParaRPr>
            </a:p>
          </p:txBody>
        </p:sp>
        <p:sp>
          <p:nvSpPr>
            <p:cNvPr id="8" name="Rectangle 24">
              <a:extLst>
                <a:ext uri="{FF2B5EF4-FFF2-40B4-BE49-F238E27FC236}">
                  <a16:creationId xmlns:a16="http://schemas.microsoft.com/office/drawing/2014/main" id="{5BFCAD1D-8851-4E27-8D9B-658E4FDCE9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9303" y="1641555"/>
              <a:ext cx="1629520" cy="661806"/>
            </a:xfrm>
            <a:prstGeom prst="rect">
              <a:avLst/>
            </a:prstGeom>
            <a:solidFill>
              <a:srgbClr val="00FF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91440" tIns="45720" rIns="91440" bIns="4572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n-US" altLang="en-US" sz="1200" b="1" dirty="0">
                  <a:latin typeface="Arial"/>
                  <a:cs typeface="Arial"/>
                </a:rPr>
                <a:t>August 2024</a:t>
              </a:r>
              <a:endParaRPr lang="en-US" b="1" dirty="0">
                <a:cs typeface="Arial"/>
              </a:endParaRPr>
            </a:p>
          </p:txBody>
        </p:sp>
        <p:sp>
          <p:nvSpPr>
            <p:cNvPr id="9" name="Rectangle 25">
              <a:extLst>
                <a:ext uri="{FF2B5EF4-FFF2-40B4-BE49-F238E27FC236}">
                  <a16:creationId xmlns:a16="http://schemas.microsoft.com/office/drawing/2014/main" id="{CB2E2E10-E94E-4FBA-8373-D6516DD905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8821" y="1641556"/>
              <a:ext cx="1450035" cy="658229"/>
            </a:xfrm>
            <a:prstGeom prst="rect">
              <a:avLst/>
            </a:prstGeom>
            <a:solidFill>
              <a:srgbClr val="FF6699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91440" tIns="45720" rIns="91440" bIns="4572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n-US" altLang="en-US" sz="1300" b="1" dirty="0">
                  <a:solidFill>
                    <a:srgbClr val="000054"/>
                  </a:solidFill>
                  <a:latin typeface="Arial"/>
                  <a:cs typeface="Arial"/>
                </a:rPr>
                <a:t>Sept/Oct 2024</a:t>
              </a:r>
              <a:endParaRPr lang="en-US" altLang="en-US" sz="1300" b="1" dirty="0">
                <a:solidFill>
                  <a:srgbClr val="000054"/>
                </a:solidFill>
                <a:cs typeface="Arial"/>
              </a:endParaRPr>
            </a:p>
          </p:txBody>
        </p:sp>
        <p:sp>
          <p:nvSpPr>
            <p:cNvPr id="10" name="Rectangle 26">
              <a:extLst>
                <a:ext uri="{FF2B5EF4-FFF2-40B4-BE49-F238E27FC236}">
                  <a16:creationId xmlns:a16="http://schemas.microsoft.com/office/drawing/2014/main" id="{8BB566FD-BF1D-4C9B-A548-7F86A2428D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68863" y="1645551"/>
              <a:ext cx="1579780" cy="658229"/>
            </a:xfrm>
            <a:prstGeom prst="rect">
              <a:avLst/>
            </a:prstGeom>
            <a:solidFill>
              <a:srgbClr val="0099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91440" tIns="45720" rIns="91440" bIns="4572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n-US" altLang="en-US" sz="1300" b="1" dirty="0">
                  <a:solidFill>
                    <a:srgbClr val="000054"/>
                  </a:solidFill>
                  <a:latin typeface="Arial"/>
                  <a:cs typeface="Arial"/>
                </a:rPr>
                <a:t>Nov/Dec 2024</a:t>
              </a:r>
              <a:endParaRPr lang="en-US" altLang="en-US" sz="1300" b="1" dirty="0">
                <a:solidFill>
                  <a:srgbClr val="000054"/>
                </a:solidFill>
                <a:cs typeface="Arial"/>
              </a:endParaRPr>
            </a:p>
          </p:txBody>
        </p:sp>
        <p:cxnSp>
          <p:nvCxnSpPr>
            <p:cNvPr id="12" name="Straight Connector 19455">
              <a:extLst>
                <a:ext uri="{FF2B5EF4-FFF2-40B4-BE49-F238E27FC236}">
                  <a16:creationId xmlns:a16="http://schemas.microsoft.com/office/drawing/2014/main" id="{6D5A42F4-E28B-4E97-8945-D321143B95D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126934" y="2134701"/>
              <a:ext cx="11969" cy="2243912"/>
            </a:xfrm>
            <a:prstGeom prst="line">
              <a:avLst/>
            </a:prstGeom>
            <a:noFill/>
            <a:ln w="38100" algn="ctr">
              <a:solidFill>
                <a:srgbClr val="99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Connector 19460">
              <a:extLst>
                <a:ext uri="{FF2B5EF4-FFF2-40B4-BE49-F238E27FC236}">
                  <a16:creationId xmlns:a16="http://schemas.microsoft.com/office/drawing/2014/main" id="{D4F22736-9A8A-4E0B-BA24-702BFE83203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9952800" y="2303780"/>
              <a:ext cx="29766" cy="1171687"/>
            </a:xfrm>
            <a:prstGeom prst="line">
              <a:avLst/>
            </a:prstGeom>
            <a:noFill/>
            <a:ln w="34925" algn="ctr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id="{B7E6282E-417B-4638-A204-FCD0F1F45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859" y="2427420"/>
              <a:ext cx="1904447" cy="2229038"/>
            </a:xfrm>
            <a:prstGeom prst="roundRect">
              <a:avLst>
                <a:gd name="adj" fmla="val 16667"/>
              </a:avLst>
            </a:prstGeom>
            <a:solidFill>
              <a:srgbClr val="F89645"/>
            </a:solidFill>
            <a:ln w="9525" algn="ctr">
              <a:solidFill>
                <a:srgbClr val="FFC000"/>
              </a:solidFill>
              <a:round/>
              <a:headEnd/>
              <a:tailEnd/>
            </a:ln>
          </p:spPr>
          <p:txBody>
            <a:bodyPr lIns="91440" tIns="45720" rIns="91440" bIns="45720" anchor="t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171450" indent="-171450">
                <a:spcBef>
                  <a:spcPct val="0"/>
                </a:spcBef>
              </a:pPr>
              <a:r>
                <a:rPr lang="en-US" altLang="en-US" sz="1200" dirty="0">
                  <a:solidFill>
                    <a:srgbClr val="000054"/>
                  </a:solidFill>
                  <a:latin typeface="Arial"/>
                  <a:cs typeface="Arial"/>
                </a:rPr>
                <a:t>Read and Understand Annual Determination Letter</a:t>
              </a:r>
            </a:p>
            <a:p>
              <a:pPr marL="171450" indent="-171450">
                <a:spcBef>
                  <a:spcPct val="0"/>
                </a:spcBef>
              </a:pPr>
              <a:r>
                <a:rPr lang="en-US" altLang="en-US" sz="1200" dirty="0">
                  <a:solidFill>
                    <a:srgbClr val="000054"/>
                  </a:solidFill>
                  <a:latin typeface="Arial"/>
                  <a:cs typeface="Arial"/>
                </a:rPr>
                <a:t>Contact SELPA and CDE Consultant as needed</a:t>
              </a:r>
            </a:p>
            <a:p>
              <a:pPr marL="171450" indent="-171450">
                <a:spcBef>
                  <a:spcPct val="0"/>
                </a:spcBef>
              </a:pPr>
              <a:r>
                <a:rPr lang="en-US" altLang="en-US" sz="1200" dirty="0">
                  <a:solidFill>
                    <a:srgbClr val="000054"/>
                  </a:solidFill>
                  <a:latin typeface="Arial"/>
                  <a:cs typeface="Arial"/>
                </a:rPr>
                <a:t>Identify CIM Team</a:t>
              </a:r>
            </a:p>
            <a:p>
              <a:pPr marL="171450" indent="-171450">
                <a:spcBef>
                  <a:spcPct val="0"/>
                </a:spcBef>
              </a:pPr>
              <a:r>
                <a:rPr lang="en-US" altLang="en-US" sz="1200" dirty="0">
                  <a:solidFill>
                    <a:srgbClr val="000054"/>
                  </a:solidFill>
                  <a:latin typeface="Arial"/>
                  <a:cs typeface="Arial"/>
                </a:rPr>
                <a:t>Begin Gathering and Analyzing Local Data</a:t>
              </a:r>
            </a:p>
            <a:p>
              <a:pPr>
                <a:spcBef>
                  <a:spcPct val="0"/>
                </a:spcBef>
                <a:buNone/>
              </a:pPr>
              <a:endParaRPr lang="en-US" altLang="en-US" sz="1200" dirty="0">
                <a:solidFill>
                  <a:srgbClr val="000054"/>
                </a:solidFill>
                <a:cs typeface="Arial"/>
              </a:endParaRPr>
            </a:p>
          </p:txBody>
        </p:sp>
        <p:cxnSp>
          <p:nvCxnSpPr>
            <p:cNvPr id="15" name="Straight Connector 29">
              <a:extLst>
                <a:ext uri="{FF2B5EF4-FFF2-40B4-BE49-F238E27FC236}">
                  <a16:creationId xmlns:a16="http://schemas.microsoft.com/office/drawing/2014/main" id="{6142A580-562F-46A3-8CEE-94A6881E59E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307346" y="2204535"/>
              <a:ext cx="0" cy="234793"/>
            </a:xfrm>
            <a:prstGeom prst="line">
              <a:avLst/>
            </a:prstGeom>
            <a:noFill/>
            <a:ln w="38100" algn="ctr">
              <a:solidFill>
                <a:srgbClr val="F8964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Straight Connector 19455">
              <a:extLst>
                <a:ext uri="{FF2B5EF4-FFF2-40B4-BE49-F238E27FC236}">
                  <a16:creationId xmlns:a16="http://schemas.microsoft.com/office/drawing/2014/main" id="{7DA4C89E-79CA-4ADF-BD5F-C52C2502E1F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902150" y="2205560"/>
              <a:ext cx="11970" cy="565480"/>
            </a:xfrm>
            <a:prstGeom prst="line">
              <a:avLst/>
            </a:prstGeom>
            <a:noFill/>
            <a:ln w="38100" algn="ctr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Rounded Rectangle 10">
              <a:extLst>
                <a:ext uri="{FF2B5EF4-FFF2-40B4-BE49-F238E27FC236}">
                  <a16:creationId xmlns:a16="http://schemas.microsoft.com/office/drawing/2014/main" id="{C35B1B39-B94E-4193-B79A-A283BE82F0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1923" y="2486705"/>
              <a:ext cx="2537130" cy="1686312"/>
            </a:xfrm>
            <a:prstGeom prst="roundRect">
              <a:avLst>
                <a:gd name="adj" fmla="val 16667"/>
              </a:avLst>
            </a:prstGeom>
            <a:solidFill>
              <a:srgbClr val="4EF4F8"/>
            </a:solidFill>
            <a:ln w="9525" algn="ctr">
              <a:solidFill>
                <a:srgbClr val="4EF4F8"/>
              </a:solidFill>
              <a:round/>
              <a:headEnd/>
              <a:tailEnd/>
            </a:ln>
          </p:spPr>
          <p:txBody>
            <a:bodyPr lIns="91440" tIns="45720" rIns="91440" bIns="45720" anchor="t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171450" indent="-171450">
                <a:spcBef>
                  <a:spcPct val="0"/>
                </a:spcBef>
              </a:pPr>
              <a:r>
                <a:rPr lang="en-US" altLang="en-US" sz="1200" dirty="0">
                  <a:latin typeface="Arial"/>
                  <a:cs typeface="Arial"/>
                </a:rPr>
                <a:t>Attend CIM Step 2 Training: Root Cause Analysis and Prioritization</a:t>
              </a:r>
            </a:p>
            <a:p>
              <a:pPr marL="171450" indent="-171450">
                <a:spcBef>
                  <a:spcPct val="0"/>
                </a:spcBef>
              </a:pPr>
              <a:r>
                <a:rPr lang="en-US" altLang="en-US" sz="1200" dirty="0">
                  <a:cs typeface="Arial"/>
                </a:rPr>
                <a:t>Continue gathering and analyzing data as you uncover the “Why” </a:t>
              </a:r>
            </a:p>
            <a:p>
              <a:pPr marL="171450" indent="-171450">
                <a:spcBef>
                  <a:spcPct val="0"/>
                </a:spcBef>
              </a:pPr>
              <a:r>
                <a:rPr lang="en-US" altLang="en-US" sz="1200" dirty="0">
                  <a:cs typeface="Arial"/>
                </a:rPr>
                <a:t>Work on the Root Cause Analysis</a:t>
              </a:r>
            </a:p>
            <a:p>
              <a:pPr>
                <a:spcBef>
                  <a:spcPct val="0"/>
                </a:spcBef>
                <a:buNone/>
              </a:pPr>
              <a:r>
                <a:rPr lang="en-US" altLang="en-US" sz="1200" dirty="0">
                  <a:solidFill>
                    <a:srgbClr val="000054"/>
                  </a:solidFill>
                  <a:latin typeface="Arial"/>
                  <a:cs typeface="Arial"/>
                </a:rPr>
                <a:t> </a:t>
              </a:r>
              <a:endParaRPr lang="en-US" altLang="en-US" sz="1200" dirty="0">
                <a:solidFill>
                  <a:srgbClr val="000054"/>
                </a:solidFill>
                <a:cs typeface="Arial"/>
              </a:endParaRPr>
            </a:p>
          </p:txBody>
        </p:sp>
        <p:cxnSp>
          <p:nvCxnSpPr>
            <p:cNvPr id="18" name="Straight Connector 19455">
              <a:extLst>
                <a:ext uri="{FF2B5EF4-FFF2-40B4-BE49-F238E27FC236}">
                  <a16:creationId xmlns:a16="http://schemas.microsoft.com/office/drawing/2014/main" id="{9B482E3D-1BBA-422C-A521-BA466362475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384820" y="2253185"/>
              <a:ext cx="11969" cy="4259582"/>
            </a:xfrm>
            <a:prstGeom prst="line">
              <a:avLst/>
            </a:prstGeom>
            <a:noFill/>
            <a:ln w="38100" algn="ctr">
              <a:solidFill>
                <a:srgbClr val="FF66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" name="Rounded Rectangle 15">
              <a:extLst>
                <a:ext uri="{FF2B5EF4-FFF2-40B4-BE49-F238E27FC236}">
                  <a16:creationId xmlns:a16="http://schemas.microsoft.com/office/drawing/2014/main" id="{0930B8C4-437D-456B-B4F6-4DA8391573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4446" y="4339430"/>
              <a:ext cx="2500397" cy="1412442"/>
            </a:xfrm>
            <a:prstGeom prst="roundRect">
              <a:avLst>
                <a:gd name="adj" fmla="val 16667"/>
              </a:avLst>
            </a:prstGeom>
            <a:solidFill>
              <a:srgbClr val="FF6699"/>
            </a:solidFill>
            <a:ln w="9525" algn="ctr">
              <a:solidFill>
                <a:srgbClr val="FF6699"/>
              </a:solidFill>
              <a:round/>
              <a:headEnd/>
              <a:tailEnd/>
            </a:ln>
          </p:spPr>
          <p:txBody>
            <a:bodyPr lIns="91440" tIns="45720" rIns="91440" bIns="45720" anchor="t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highlight>
                    <a:srgbClr val="FFFF00"/>
                  </a:highlight>
                  <a:latin typeface="Arial"/>
                  <a:cs typeface="Arial"/>
                </a:rPr>
                <a:t>October 10, 2024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latin typeface="Arial"/>
                  <a:cs typeface="Arial"/>
                </a:rPr>
                <a:t>CIM Step 2 Due</a:t>
              </a:r>
            </a:p>
            <a:p>
              <a:pPr marL="171450" indent="-171450">
                <a:spcBef>
                  <a:spcPct val="0"/>
                </a:spcBef>
              </a:pPr>
              <a:r>
                <a:rPr lang="en-US" altLang="en-US" sz="1400" b="1" dirty="0">
                  <a:latin typeface="Arial"/>
                  <a:cs typeface="Arial"/>
                </a:rPr>
                <a:t>Root Cause Analysis (Identification of Root Causes)</a:t>
              </a:r>
              <a:endParaRPr lang="en-US" altLang="en-US" sz="1400" dirty="0">
                <a:cs typeface="Arial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200" b="1" dirty="0">
                <a:cs typeface="Arial" panose="020B0604020202020204" pitchFamily="34" charset="0"/>
              </a:endParaRPr>
            </a:p>
            <a:p>
              <a:pPr>
                <a:spcBef>
                  <a:spcPct val="0"/>
                </a:spcBef>
                <a:buNone/>
              </a:pPr>
              <a:endParaRPr lang="en-US" altLang="en-US" sz="1200" b="1" dirty="0">
                <a:cs typeface="Arial" panose="020B0604020202020204" pitchFamily="34" charset="0"/>
              </a:endParaRPr>
            </a:p>
          </p:txBody>
        </p:sp>
        <p:sp>
          <p:nvSpPr>
            <p:cNvPr id="20" name="Rounded Rectangle 10">
              <a:extLst>
                <a:ext uri="{FF2B5EF4-FFF2-40B4-BE49-F238E27FC236}">
                  <a16:creationId xmlns:a16="http://schemas.microsoft.com/office/drawing/2014/main" id="{C5CDC40D-40C6-437D-8C24-3846381C46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39919" y="2547014"/>
              <a:ext cx="2832078" cy="1565693"/>
            </a:xfrm>
            <a:prstGeom prst="roundRect">
              <a:avLst>
                <a:gd name="adj" fmla="val 16667"/>
              </a:avLst>
            </a:prstGeom>
            <a:solidFill>
              <a:srgbClr val="0099FF"/>
            </a:solidFill>
            <a:ln w="9525" algn="ctr">
              <a:solidFill>
                <a:srgbClr val="0099FF"/>
              </a:solidFill>
              <a:round/>
              <a:headEnd/>
              <a:tailEnd/>
            </a:ln>
          </p:spPr>
          <p:txBody>
            <a:bodyPr lIns="91440" tIns="45720" rIns="91440" bIns="45720" anchor="t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altLang="en-US" sz="1800" b="1" dirty="0">
                  <a:highlight>
                    <a:srgbClr val="FFFF00"/>
                  </a:highlight>
                  <a:latin typeface="Arial"/>
                  <a:cs typeface="Arial"/>
                </a:rPr>
                <a:t>December 6, 2024 </a:t>
              </a:r>
            </a:p>
            <a:p>
              <a:pPr>
                <a:spcBef>
                  <a:spcPct val="0"/>
                </a:spcBef>
                <a:buNone/>
              </a:pPr>
              <a:r>
                <a:rPr lang="en-US" altLang="en-US" sz="1800" b="1" dirty="0">
                  <a:latin typeface="Arial"/>
                  <a:cs typeface="Arial"/>
                </a:rPr>
                <a:t>CIM Step 3 Due</a:t>
              </a:r>
            </a:p>
            <a:p>
              <a:pPr marL="171450" indent="-171450">
                <a:spcBef>
                  <a:spcPct val="0"/>
                </a:spcBef>
              </a:pPr>
              <a:r>
                <a:rPr lang="en-US" altLang="en-US" sz="1200" dirty="0">
                  <a:solidFill>
                    <a:srgbClr val="000054"/>
                  </a:solidFill>
                </a:rPr>
                <a:t>CIM Step 3- CIM Plan </a:t>
              </a:r>
            </a:p>
            <a:p>
              <a:pPr marL="171450" indent="-171450">
                <a:spcBef>
                  <a:spcPct val="0"/>
                </a:spcBef>
              </a:pPr>
              <a:r>
                <a:rPr lang="en-US" altLang="en-US" sz="1200" b="1" dirty="0">
                  <a:solidFill>
                    <a:srgbClr val="000054"/>
                  </a:solidFill>
                  <a:highlight>
                    <a:srgbClr val="FFFF00"/>
                  </a:highlight>
                  <a:latin typeface="Arial"/>
                  <a:cs typeface="Arial"/>
                </a:rPr>
                <a:t>Assurances Form from SELPA</a:t>
              </a:r>
              <a:r>
                <a:rPr lang="en-US" altLang="en-US" sz="1200" b="1" dirty="0">
                  <a:solidFill>
                    <a:srgbClr val="000054"/>
                  </a:solidFill>
                  <a:latin typeface="Arial"/>
                  <a:cs typeface="Arial"/>
                </a:rPr>
                <a:t> </a:t>
              </a:r>
              <a:r>
                <a:rPr lang="en-US" altLang="en-US" sz="1200" dirty="0">
                  <a:solidFill>
                    <a:srgbClr val="000054"/>
                  </a:solidFill>
                  <a:latin typeface="Arial"/>
                  <a:cs typeface="Arial"/>
                </a:rPr>
                <a:t>for Level 1 and 2 LEAs are due to CDE by </a:t>
              </a:r>
              <a:r>
                <a:rPr lang="en-US" altLang="en-US" sz="1200" b="1" dirty="0">
                  <a:solidFill>
                    <a:srgbClr val="000054"/>
                  </a:solidFill>
                  <a:highlight>
                    <a:srgbClr val="FFFF00"/>
                  </a:highlight>
                  <a:latin typeface="Arial"/>
                  <a:cs typeface="Arial"/>
                </a:rPr>
                <a:t>December 17, 2024.</a:t>
              </a:r>
            </a:p>
            <a:p>
              <a:pPr>
                <a:spcBef>
                  <a:spcPct val="0"/>
                </a:spcBef>
                <a:buNone/>
              </a:pPr>
              <a:endParaRPr lang="en-US" altLang="en-US" sz="1200" b="1" dirty="0">
                <a:solidFill>
                  <a:srgbClr val="000054"/>
                </a:solidFill>
              </a:endParaRPr>
            </a:p>
            <a:p>
              <a:pPr>
                <a:spcBef>
                  <a:spcPct val="0"/>
                </a:spcBef>
                <a:buNone/>
              </a:pPr>
              <a:endParaRPr lang="en-US" altLang="en-US" sz="1200" b="1" dirty="0">
                <a:latin typeface="Arial"/>
                <a:cs typeface="Arial"/>
              </a:endParaRPr>
            </a:p>
            <a:p>
              <a:pPr>
                <a:spcBef>
                  <a:spcPct val="0"/>
                </a:spcBef>
                <a:buNone/>
              </a:pPr>
              <a:endParaRPr lang="en-US" altLang="en-US" sz="1200" dirty="0">
                <a:solidFill>
                  <a:srgbClr val="000054"/>
                </a:solidFill>
              </a:endParaRPr>
            </a:p>
          </p:txBody>
        </p:sp>
        <p:sp>
          <p:nvSpPr>
            <p:cNvPr id="40" name="Rounded Rectangle 15">
              <a:extLst>
                <a:ext uri="{FF2B5EF4-FFF2-40B4-BE49-F238E27FC236}">
                  <a16:creationId xmlns:a16="http://schemas.microsoft.com/office/drawing/2014/main" id="{76227670-8CE6-4CF2-924C-E370608402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4813" y="4256210"/>
              <a:ext cx="2727630" cy="2607301"/>
            </a:xfrm>
            <a:prstGeom prst="roundRect">
              <a:avLst>
                <a:gd name="adj" fmla="val 16667"/>
              </a:avLst>
            </a:prstGeom>
            <a:solidFill>
              <a:srgbClr val="99CC00"/>
            </a:solidFill>
            <a:ln w="9525" algn="ctr">
              <a:solidFill>
                <a:srgbClr val="9CBB58"/>
              </a:solidFill>
              <a:round/>
              <a:headEnd/>
              <a:tailEnd/>
            </a:ln>
          </p:spPr>
          <p:txBody>
            <a:bodyPr lIns="91440" tIns="45720" rIns="91440" bIns="45720" anchor="t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altLang="en-US" sz="1800" b="1" dirty="0">
                  <a:highlight>
                    <a:srgbClr val="FFFF00"/>
                  </a:highlight>
                  <a:latin typeface="Arial"/>
                  <a:cs typeface="Arial"/>
                </a:rPr>
                <a:t>July 10, 2024</a:t>
              </a:r>
            </a:p>
            <a:p>
              <a:pPr>
                <a:spcBef>
                  <a:spcPct val="0"/>
                </a:spcBef>
                <a:buNone/>
              </a:pPr>
              <a:r>
                <a:rPr lang="en-US" altLang="en-US" sz="1800" b="1" dirty="0">
                  <a:latin typeface="Arial"/>
                  <a:cs typeface="Arial"/>
                </a:rPr>
                <a:t>CIM Step 1 Due</a:t>
              </a:r>
            </a:p>
            <a:p>
              <a:pPr marL="285750" indent="-285750">
                <a:spcBef>
                  <a:spcPct val="0"/>
                </a:spcBef>
              </a:pPr>
              <a:r>
                <a:rPr lang="en-US" altLang="en-US" sz="1400" b="1" dirty="0">
                  <a:latin typeface="Arial"/>
                  <a:cs typeface="Arial"/>
                </a:rPr>
                <a:t>CIM Team</a:t>
              </a:r>
            </a:p>
            <a:p>
              <a:pPr marL="285750" indent="-285750">
                <a:spcBef>
                  <a:spcPct val="0"/>
                </a:spcBef>
              </a:pPr>
              <a:r>
                <a:rPr lang="en-US" altLang="en-US" sz="1400" b="1" dirty="0">
                  <a:latin typeface="Arial"/>
                  <a:cs typeface="Arial"/>
                </a:rPr>
                <a:t>Data Drill Down</a:t>
              </a:r>
            </a:p>
            <a:p>
              <a:pPr marL="285750" indent="-285750">
                <a:spcBef>
                  <a:spcPct val="0"/>
                </a:spcBef>
              </a:pPr>
              <a:r>
                <a:rPr lang="en-US" altLang="en-US" sz="1400" b="1" dirty="0">
                  <a:latin typeface="Arial"/>
                  <a:cs typeface="Arial"/>
                </a:rPr>
                <a:t>Parent Input</a:t>
              </a:r>
            </a:p>
            <a:p>
              <a:pPr marL="285750" indent="-285750">
                <a:spcBef>
                  <a:spcPct val="0"/>
                </a:spcBef>
              </a:pPr>
              <a:r>
                <a:rPr lang="en-US" altLang="en-US" sz="1400" b="1" dirty="0">
                  <a:highlight>
                    <a:srgbClr val="FFFF00"/>
                  </a:highlight>
                  <a:latin typeface="Arial"/>
                  <a:cs typeface="Arial"/>
                </a:rPr>
                <a:t>PPPR due June 30, 2024</a:t>
              </a:r>
            </a:p>
            <a:p>
              <a:pPr marL="285750" indent="-285750">
                <a:spcBef>
                  <a:spcPct val="0"/>
                </a:spcBef>
              </a:pPr>
              <a:r>
                <a:rPr lang="en-US" altLang="en-US" sz="1400" b="1" dirty="0">
                  <a:latin typeface="Arial"/>
                  <a:cs typeface="Arial"/>
                </a:rPr>
                <a:t>Consolidation (Identification of Problem Statements)</a:t>
              </a:r>
            </a:p>
            <a:p>
              <a:pPr marL="285750" indent="-285750">
                <a:spcBef>
                  <a:spcPct val="0"/>
                </a:spcBef>
              </a:pPr>
              <a:endParaRPr lang="en-US" altLang="en-US" sz="1800" b="1" dirty="0">
                <a:latin typeface="Arial"/>
                <a:cs typeface="Arial"/>
              </a:endParaRPr>
            </a:p>
            <a:p>
              <a:pPr marL="285750" indent="-285750">
                <a:spcBef>
                  <a:spcPct val="0"/>
                </a:spcBef>
              </a:pPr>
              <a:endParaRPr lang="en-US" altLang="en-US" sz="1800" b="1" dirty="0">
                <a:latin typeface="Arial"/>
                <a:cs typeface="Arial"/>
              </a:endParaRPr>
            </a:p>
            <a:p>
              <a:pPr>
                <a:spcBef>
                  <a:spcPct val="0"/>
                </a:spcBef>
                <a:buNone/>
              </a:pPr>
              <a:endParaRPr lang="en-US" altLang="en-US" sz="1800" b="1" dirty="0">
                <a:latin typeface="Arial"/>
                <a:cs typeface="Arial"/>
              </a:endParaRPr>
            </a:p>
          </p:txBody>
        </p:sp>
        <p:sp>
          <p:nvSpPr>
            <p:cNvPr id="25" name="Rounded Rectangle 10">
              <a:extLst>
                <a:ext uri="{FF2B5EF4-FFF2-40B4-BE49-F238E27FC236}">
                  <a16:creationId xmlns:a16="http://schemas.microsoft.com/office/drawing/2014/main" id="{00931EF3-B585-74F0-270E-330D7A5626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41690" y="5816086"/>
              <a:ext cx="1763486" cy="798375"/>
            </a:xfrm>
            <a:prstGeom prst="roundRect">
              <a:avLst>
                <a:gd name="adj" fmla="val 16667"/>
              </a:avLst>
            </a:prstGeom>
            <a:solidFill>
              <a:srgbClr val="FF6699"/>
            </a:solidFill>
            <a:ln w="9525" algn="ctr">
              <a:solidFill>
                <a:srgbClr val="FF6699"/>
              </a:solidFill>
              <a:round/>
              <a:headEnd/>
              <a:tailEnd/>
            </a:ln>
          </p:spPr>
          <p:txBody>
            <a:bodyPr lIns="91440" tIns="45720" rIns="91440" bIns="45720" anchor="t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171450" indent="-171450">
                <a:spcBef>
                  <a:spcPct val="0"/>
                </a:spcBef>
              </a:pPr>
              <a:r>
                <a:rPr lang="en-US" altLang="en-US" sz="1200" dirty="0">
                  <a:cs typeface="Arial"/>
                </a:rPr>
                <a:t>Attend CIM Step 3 Training: CIM Plan Development (Oct)</a:t>
              </a:r>
            </a:p>
          </p:txBody>
        </p:sp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82739578-2069-2E13-119A-4542D8A38BD7}"/>
                </a:ext>
              </a:extLst>
            </p:cNvPr>
            <p:cNvSpPr/>
            <p:nvPr/>
          </p:nvSpPr>
          <p:spPr>
            <a:xfrm>
              <a:off x="10751344" y="1309688"/>
              <a:ext cx="1476373" cy="1321591"/>
            </a:xfrm>
            <a:prstGeom prst="rightArrow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cs typeface="Arial"/>
                </a:rPr>
                <a:t>2025-2026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31" name="Rounded Rectangle 10">
            <a:extLst>
              <a:ext uri="{FF2B5EF4-FFF2-40B4-BE49-F238E27FC236}">
                <a16:creationId xmlns:a16="http://schemas.microsoft.com/office/drawing/2014/main" id="{AD4D7808-3AB0-5AE3-DDFB-0DB593A7D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34809" y="4050793"/>
            <a:ext cx="1727767" cy="2418412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 lIns="91440" tIns="45720" rIns="91440" bIns="45720" anchor="t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400" b="1" dirty="0">
                <a:latin typeface="Arial"/>
                <a:cs typeface="Arial"/>
              </a:rPr>
              <a:t>CIM Step 4</a:t>
            </a:r>
            <a:endParaRPr lang="en-US" altLang="en-US" sz="1400" b="1" dirty="0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 altLang="en-US" sz="1200" dirty="0">
                <a:latin typeface="Arial"/>
                <a:cs typeface="Arial"/>
              </a:rPr>
              <a:t>Attend CIM Step 4 Training: Progress Reporting</a:t>
            </a:r>
            <a:endParaRPr lang="en-US" altLang="en-US" sz="1200" dirty="0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 altLang="en-US" sz="1200" dirty="0">
                <a:latin typeface="Arial"/>
                <a:cs typeface="Arial"/>
              </a:rPr>
              <a:t>Implement and Monitor Plan</a:t>
            </a:r>
            <a:endParaRPr lang="en-US" altLang="en-US" sz="1200" dirty="0">
              <a:cs typeface="Arial"/>
            </a:endParaRP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 altLang="en-US" sz="1200" dirty="0">
                <a:latin typeface="Arial"/>
                <a:cs typeface="Arial"/>
              </a:rPr>
              <a:t>Submit Progress Reports</a:t>
            </a:r>
          </a:p>
          <a:p>
            <a:pPr marL="171450" indent="-171450">
              <a:spcBef>
                <a:spcPct val="0"/>
              </a:spcBef>
              <a:buFont typeface="Arial"/>
              <a:buChar char="•"/>
            </a:pPr>
            <a:r>
              <a:rPr lang="en-US" altLang="en-US" sz="1200" dirty="0">
                <a:latin typeface="Arial"/>
                <a:cs typeface="Arial"/>
              </a:rPr>
              <a:t>PPPR for disproportionate LEAs</a:t>
            </a:r>
            <a:endParaRPr lang="en-US" altLang="en-US" sz="12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90135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8733E-BF45-137F-5269-ED09B71D8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Required CIM Team Members</a:t>
            </a:r>
            <a:br>
              <a:rPr lang="en-US" dirty="0"/>
            </a:br>
            <a:r>
              <a:rPr lang="en-US" dirty="0"/>
              <a:t>for Targeted LEAs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24886-6A40-43A3-9715-73DFC526E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077" y="1510701"/>
            <a:ext cx="10603845" cy="514350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Superintendent or designee</a:t>
            </a:r>
            <a:endParaRPr lang="en-US" dirty="0">
              <a:solidFill>
                <a:srgbClr val="FFFF00"/>
              </a:solidFill>
              <a:cs typeface="Arial"/>
            </a:endParaRPr>
          </a:p>
          <a:p>
            <a:r>
              <a:rPr lang="en-US" dirty="0">
                <a:solidFill>
                  <a:srgbClr val="FFFF00"/>
                </a:solidFill>
              </a:rPr>
              <a:t>LEA general education administrator</a:t>
            </a:r>
            <a:endParaRPr lang="en-US" dirty="0">
              <a:solidFill>
                <a:srgbClr val="FFFF00"/>
              </a:solidFill>
              <a:cs typeface="Arial"/>
            </a:endParaRPr>
          </a:p>
          <a:p>
            <a:r>
              <a:rPr lang="en-US" dirty="0">
                <a:solidFill>
                  <a:srgbClr val="FFFF00"/>
                </a:solidFill>
              </a:rPr>
              <a:t>LEA special education administrator</a:t>
            </a:r>
            <a:endParaRPr lang="en-US" dirty="0">
              <a:solidFill>
                <a:srgbClr val="FFFF00"/>
              </a:solidFill>
              <a:cs typeface="Arial"/>
            </a:endParaRPr>
          </a:p>
          <a:p>
            <a:r>
              <a:rPr lang="en-US" dirty="0">
                <a:solidFill>
                  <a:srgbClr val="FFFF00"/>
                </a:solidFill>
              </a:rPr>
              <a:t>Site-level administrator</a:t>
            </a:r>
            <a:endParaRPr lang="en-US" dirty="0">
              <a:solidFill>
                <a:srgbClr val="FFFF00"/>
              </a:solidFill>
              <a:cs typeface="Arial"/>
            </a:endParaRPr>
          </a:p>
          <a:p>
            <a:r>
              <a:rPr lang="en-US" dirty="0">
                <a:solidFill>
                  <a:srgbClr val="FFFF00"/>
                </a:solidFill>
              </a:rPr>
              <a:t>SELPA representative</a:t>
            </a:r>
            <a:endParaRPr lang="en-US" dirty="0"/>
          </a:p>
          <a:p>
            <a:pPr marL="457200" lvl="1" indent="0">
              <a:buNone/>
            </a:pPr>
            <a:r>
              <a:rPr lang="en-US" sz="1600" i="1" dirty="0"/>
              <a:t>Optional Targeted CIM Team Members: additional administrators, teachers, parents, and/or community members.</a:t>
            </a:r>
            <a:endParaRPr lang="en-US" sz="1600" i="1" dirty="0">
              <a:cs typeface="Arial"/>
            </a:endParaRPr>
          </a:p>
          <a:p>
            <a:pPr marL="0" indent="0">
              <a:buNone/>
            </a:pPr>
            <a:endParaRPr lang="en-US" sz="2200" dirty="0">
              <a:solidFill>
                <a:schemeClr val="accent4"/>
              </a:solidFill>
              <a:cs typeface="Arial"/>
            </a:endParaRPr>
          </a:p>
          <a:p>
            <a:pPr marL="0" indent="0">
              <a:buNone/>
            </a:pPr>
            <a:r>
              <a:rPr lang="en-US" sz="2200" dirty="0">
                <a:solidFill>
                  <a:schemeClr val="accent4"/>
                </a:solidFill>
                <a:cs typeface="Arial"/>
              </a:rPr>
              <a:t>If your LEA is smaller, one person may be holding dual roles. In this case, the LEA needs to meet with their CDE consultant.</a:t>
            </a:r>
            <a:r>
              <a:rPr lang="en-US" sz="2200" i="1" dirty="0">
                <a:cs typeface="Arial"/>
              </a:rPr>
              <a:t> </a:t>
            </a:r>
          </a:p>
          <a:p>
            <a:pPr marL="0" indent="0">
              <a:buNone/>
            </a:pPr>
            <a:endParaRPr lang="en-US" sz="2000" i="1" dirty="0"/>
          </a:p>
          <a:p>
            <a:pPr marL="0" indent="0">
              <a:buNone/>
            </a:pPr>
            <a:r>
              <a:rPr lang="en-US" sz="2800" b="1" dirty="0"/>
              <a:t>The CIM Team will meet regularly to discuss and complete the CIM work </a:t>
            </a:r>
            <a:r>
              <a:rPr lang="en-US" sz="2800" b="1" dirty="0">
                <a:solidFill>
                  <a:schemeClr val="accent4"/>
                </a:solidFill>
              </a:rPr>
              <a:t>together</a:t>
            </a:r>
            <a:r>
              <a:rPr lang="en-US" sz="2800" b="1" dirty="0"/>
              <a:t> beginning in Step 1 and throughout Step 4. </a:t>
            </a:r>
            <a:endParaRPr lang="en-US" b="1" dirty="0"/>
          </a:p>
          <a:p>
            <a:pPr marL="0" indent="0">
              <a:buNone/>
            </a:pPr>
            <a:endParaRPr lang="en-US" sz="2000" i="1" dirty="0"/>
          </a:p>
          <a:p>
            <a:pPr marL="0" indent="0">
              <a:buNone/>
            </a:pP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3148000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77361-9804-4554-BF07-44C92741E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Considerations for CIM Team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F489F-ABB1-0CB8-3517-616346D71D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971550" lvl="1" indent="-514350">
              <a:buAutoNum type="arabicPeriod"/>
            </a:pPr>
            <a:r>
              <a:rPr lang="en-US" sz="3000" dirty="0">
                <a:cs typeface="Arial"/>
              </a:rPr>
              <a:t>At least one CIM Team member needs to have access to data</a:t>
            </a:r>
          </a:p>
          <a:p>
            <a:pPr marL="971550" lvl="1" indent="-514350">
              <a:buAutoNum type="arabicPeriod"/>
            </a:pPr>
            <a:endParaRPr lang="en-US" sz="3000" dirty="0">
              <a:cs typeface="Arial"/>
            </a:endParaRPr>
          </a:p>
          <a:p>
            <a:pPr marL="971550" lvl="1" indent="-514350">
              <a:lnSpc>
                <a:spcPct val="100000"/>
              </a:lnSpc>
              <a:buAutoNum type="arabicPeriod"/>
            </a:pPr>
            <a:r>
              <a:rPr lang="en-US" sz="3000" dirty="0">
                <a:effectLst/>
                <a:uFill>
                  <a:solidFill>
                    <a:srgbClr val="F0CDA1"/>
                  </a:solidFill>
                </a:uFill>
                <a:latin typeface="Arial"/>
                <a:ea typeface="Arial" panose="020B0604020202020204" pitchFamily="34" charset="0"/>
                <a:cs typeface="Arial"/>
              </a:rPr>
              <a:t>The CIM Team Leader’s responsibilities may include the following:</a:t>
            </a:r>
          </a:p>
          <a:p>
            <a:pPr lvl="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Schedule and facilitate regular meetings and/or trainings throughout the CIM development and CIM Plan Implementation (2024-202</a:t>
            </a:r>
            <a:r>
              <a:rPr lang="en-US" sz="2000" dirty="0">
                <a:solidFill>
                  <a:schemeClr val="bg1"/>
                </a:solidFill>
                <a:latin typeface="Arial"/>
                <a:ea typeface="Arial" panose="020B0604020202020204" pitchFamily="34" charset="0"/>
                <a:cs typeface="Arial"/>
              </a:rPr>
              <a:t>6</a:t>
            </a:r>
            <a:r>
              <a:rPr lang="en-US" sz="20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).</a:t>
            </a:r>
          </a:p>
          <a:p>
            <a:pPr lvl="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latin typeface="Arial"/>
                <a:ea typeface="Arial" panose="020B0604020202020204" pitchFamily="34" charset="0"/>
                <a:cs typeface="Arial"/>
              </a:rPr>
              <a:t>Serve as the point-of-contact for</a:t>
            </a:r>
            <a:r>
              <a:rPr lang="en-US" sz="20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 the CIM Team’s SELPA representative, the CIM Team members, the LEA’s cabinet, and the LEA’s superintendent, as needed.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Keep a record of all documentation for CIM Steps 1, 2, 3, and 4.</a:t>
            </a:r>
          </a:p>
          <a:p>
            <a:pPr lvl="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Seek technical assistance as needed from SELPA and/or the LEA’s CDE consultant.</a:t>
            </a:r>
          </a:p>
          <a:p>
            <a:pPr lvl="3"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Consider the involvement of additional team members whose expertise or knowledge would benefit the CIM process.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4535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CD354-653C-7DFC-76E5-ECE4C74D7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03799"/>
            <a:ext cx="11863388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prstClr val="white"/>
                </a:solidFill>
                <a:latin typeface="Arial" panose="020B0604020202020204"/>
              </a:rPr>
              <a:t>Documentation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C01FB-00CE-FFB2-8CBE-00DA1D7B1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69" y="1445836"/>
            <a:ext cx="11296661" cy="541216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effectLst/>
                <a:latin typeface="Arial"/>
                <a:ea typeface="Arial" panose="020B0604020202020204" pitchFamily="34" charset="0"/>
                <a:cs typeface="Arial"/>
              </a:rPr>
              <a:t>Each Targeted Level 1, 2, and 3 LEA must create and maintain organized documentation of its CIM Plan development, implementation and monitoring.</a:t>
            </a:r>
            <a:r>
              <a:rPr lang="en-US" sz="2400" dirty="0">
                <a:latin typeface="Arial"/>
                <a:ea typeface="Arial" panose="020B0604020202020204" pitchFamily="34" charset="0"/>
                <a:cs typeface="Arial"/>
              </a:rPr>
              <a:t>  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effectLst/>
                <a:latin typeface="Arial"/>
                <a:ea typeface="Arial" panose="020B0604020202020204" pitchFamily="34" charset="0"/>
                <a:cs typeface="Arial"/>
              </a:rPr>
              <a:t>Documentation maintained by the LEA should include, but not be limited to, the following:</a:t>
            </a:r>
          </a:p>
          <a:p>
            <a:pPr marL="800100" marR="19050" lvl="1" indent="-3429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525145" algn="l"/>
                <a:tab pos="525780" algn="l"/>
              </a:tabLst>
            </a:pPr>
            <a:r>
              <a:rPr lang="en-US" sz="1900" dirty="0">
                <a:latin typeface="Arial"/>
                <a:ea typeface="Arial" panose="020B0604020202020204" pitchFamily="34" charset="0"/>
                <a:cs typeface="Arial"/>
              </a:rPr>
              <a:t>CIM Team meeting notes</a:t>
            </a:r>
          </a:p>
          <a:p>
            <a:pPr marL="800100" marR="19050" lvl="1" indent="-342900">
              <a:lnSpc>
                <a:spcPct val="98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525145" algn="l"/>
                <a:tab pos="525780" algn="l"/>
              </a:tabLst>
            </a:pPr>
            <a:r>
              <a:rPr lang="en-US" sz="1900" dirty="0">
                <a:latin typeface="Arial"/>
                <a:ea typeface="Arial" panose="020B0604020202020204" pitchFamily="34" charset="0"/>
                <a:cs typeface="Arial"/>
              </a:rPr>
              <a:t>Data collected and analyzed throughout the CIM process</a:t>
            </a:r>
          </a:p>
          <a:p>
            <a:pPr marL="800100" marR="19050" lvl="1" indent="-342900">
              <a:lnSpc>
                <a:spcPct val="98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525145" algn="l"/>
                <a:tab pos="525780" algn="l"/>
              </a:tabLst>
            </a:pPr>
            <a:r>
              <a:rPr lang="en-US" sz="1900" dirty="0">
                <a:latin typeface="Arial"/>
                <a:ea typeface="Arial" panose="020B0604020202020204" pitchFamily="34" charset="0"/>
                <a:cs typeface="Arial"/>
              </a:rPr>
              <a:t>Copies of written communication pertinent to the CIM process, to or from the CDE</a:t>
            </a:r>
          </a:p>
          <a:p>
            <a:pPr marL="800100" marR="19050" lvl="1" indent="-342900">
              <a:lnSpc>
                <a:spcPct val="98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525145" algn="l"/>
                <a:tab pos="525780" algn="l"/>
              </a:tabLst>
            </a:pPr>
            <a:r>
              <a:rPr lang="en-US" sz="1900" b="1" u="sng" dirty="0">
                <a:latin typeface="Arial"/>
                <a:ea typeface="Arial" panose="020B0604020202020204" pitchFamily="34" charset="0"/>
                <a:cs typeface="Arial"/>
              </a:rPr>
              <a:t>A complete version of the current CIM Plan, including updates, integrated into a single document</a:t>
            </a:r>
            <a:r>
              <a:rPr lang="en-US" sz="1900" dirty="0">
                <a:latin typeface="Arial"/>
                <a:ea typeface="Arial" panose="020B0604020202020204" pitchFamily="34" charset="0"/>
                <a:cs typeface="Arial"/>
              </a:rPr>
              <a:t>. </a:t>
            </a:r>
            <a:endParaRPr lang="en-US" sz="1900" dirty="0">
              <a:latin typeface="Arial" panose="020B0604020202020204" pitchFamily="34" charset="0"/>
              <a:ea typeface="Arial" panose="020B0604020202020204" pitchFamily="34" charset="0"/>
              <a:cs typeface="Arial"/>
            </a:endParaRPr>
          </a:p>
          <a:p>
            <a:pPr marL="457200" marR="19050" lvl="1" indent="0">
              <a:lnSpc>
                <a:spcPct val="98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525145" algn="l"/>
                <a:tab pos="525780" algn="l"/>
              </a:tabLst>
            </a:pPr>
            <a:r>
              <a:rPr lang="en-US" sz="1900" dirty="0">
                <a:latin typeface="Arial"/>
                <a:ea typeface="Arial" panose="020B0604020202020204" pitchFamily="34" charset="0"/>
                <a:cs typeface="Arial"/>
              </a:rPr>
              <a:t>		</a:t>
            </a:r>
            <a:r>
              <a:rPr lang="en-US" sz="1900" i="1" dirty="0">
                <a:latin typeface="Arial"/>
                <a:ea typeface="Arial" panose="020B0604020202020204" pitchFamily="34" charset="0"/>
                <a:cs typeface="Arial"/>
              </a:rPr>
              <a:t>(The LEA, SELPA, or CDE </a:t>
            </a:r>
            <a:r>
              <a:rPr lang="en-US" sz="1900" i="1" u="sng" dirty="0">
                <a:latin typeface="Arial"/>
                <a:ea typeface="Arial" panose="020B0604020202020204" pitchFamily="34" charset="0"/>
                <a:cs typeface="Arial"/>
              </a:rPr>
              <a:t>should not</a:t>
            </a:r>
            <a:r>
              <a:rPr lang="en-US" sz="1900" i="1" dirty="0">
                <a:latin typeface="Arial"/>
                <a:ea typeface="Arial" panose="020B0604020202020204" pitchFamily="34" charset="0"/>
                <a:cs typeface="Arial"/>
              </a:rPr>
              <a:t> have to identify, find, and isolate pertinent portions of 				multiple documents to determine the current version of the LEA’s CIM Plan.)</a:t>
            </a:r>
          </a:p>
          <a:p>
            <a:pPr marL="800100" marR="19050" lvl="1" indent="-342900">
              <a:lnSpc>
                <a:spcPct val="98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525145" algn="l"/>
                <a:tab pos="525780" algn="l"/>
              </a:tabLst>
            </a:pPr>
            <a:r>
              <a:rPr lang="en-US" sz="1900" dirty="0">
                <a:latin typeface="Arial"/>
                <a:ea typeface="Arial" panose="020B0604020202020204" pitchFamily="34" charset="0"/>
                <a:cs typeface="Arial"/>
              </a:rPr>
              <a:t>For purposes of reference or comparison, any earlier working versions of the CIM Plan</a:t>
            </a:r>
          </a:p>
        </p:txBody>
      </p:sp>
    </p:spTree>
    <p:extLst>
      <p:ext uri="{BB962C8B-B14F-4D97-AF65-F5344CB8AC3E}">
        <p14:creationId xmlns:p14="http://schemas.microsoft.com/office/powerpoint/2010/main" val="3097998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2EBC8-01B2-0C9A-619A-6B9E21F77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A983-411C-C0E0-1B73-9C59FECB2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03799"/>
            <a:ext cx="11887200" cy="13458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prstClr val="white"/>
                </a:solidFill>
                <a:latin typeface="Arial" panose="020B0604020202020204"/>
              </a:rPr>
              <a:t>Documentation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36F6E-3C75-7E66-DF83-7D2221FA8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1470589"/>
            <a:ext cx="11287126" cy="50159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19050" lvl="0" indent="0">
              <a:lnSpc>
                <a:spcPct val="98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525145" algn="l"/>
                <a:tab pos="525780" algn="l"/>
              </a:tabLst>
            </a:pPr>
            <a:r>
              <a:rPr lang="en-US" sz="2400" dirty="0">
                <a:latin typeface="Arial"/>
                <a:ea typeface="Arial" panose="020B0604020202020204" pitchFamily="34" charset="0"/>
                <a:cs typeface="Arial"/>
              </a:rPr>
              <a:t>Documentation</a:t>
            </a:r>
            <a:r>
              <a:rPr lang="en-US" sz="2400" dirty="0">
                <a:effectLst/>
                <a:latin typeface="Arial"/>
                <a:ea typeface="Arial" panose="020B0604020202020204" pitchFamily="34" charset="0"/>
                <a:cs typeface="Arial"/>
              </a:rPr>
              <a:t> tips:</a:t>
            </a:r>
          </a:p>
          <a:p>
            <a:pPr marL="0" marR="19050" lvl="0" indent="0">
              <a:lnSpc>
                <a:spcPct val="98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525145" algn="l"/>
                <a:tab pos="525780" algn="l"/>
              </a:tabLst>
            </a:pP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19050" indent="-342900">
              <a:lnSpc>
                <a:spcPct val="98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525145" algn="l"/>
                <a:tab pos="525780" algn="l"/>
              </a:tabLst>
            </a:pPr>
            <a:r>
              <a:rPr lang="en-US" sz="2400" dirty="0">
                <a:effectLst/>
                <a:latin typeface="Arial"/>
                <a:ea typeface="Arial" panose="020B0604020202020204" pitchFamily="34" charset="0"/>
                <a:cs typeface="Arial"/>
              </a:rPr>
              <a:t>For Targeted Level 1, 2, and 3 LEAs – be prepared that the SELPA and CDE may request supporting documentation at any time during the CIM process.</a:t>
            </a:r>
            <a:r>
              <a:rPr lang="en-US" sz="2400" dirty="0">
                <a:latin typeface="Arial"/>
                <a:ea typeface="Arial" panose="020B0604020202020204" pitchFamily="34" charset="0"/>
                <a:cs typeface="Arial"/>
              </a:rPr>
              <a:t> </a:t>
            </a:r>
          </a:p>
          <a:p>
            <a:pPr marL="342900" marR="19050" indent="-342900">
              <a:lnSpc>
                <a:spcPct val="98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525145" algn="l"/>
                <a:tab pos="525780" algn="l"/>
              </a:tabLst>
            </a:pPr>
            <a:endParaRPr lang="en-US" sz="24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19050" lvl="0" indent="-342900">
              <a:lnSpc>
                <a:spcPct val="98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525145" algn="l"/>
                <a:tab pos="525780" algn="l"/>
              </a:tabLst>
            </a:pPr>
            <a:r>
              <a:rPr lang="en-US" sz="2400" dirty="0">
                <a:effectLst/>
                <a:latin typeface="Arial"/>
                <a:ea typeface="Arial" panose="020B0604020202020204" pitchFamily="34" charset="0"/>
                <a:cs typeface="Arial"/>
              </a:rPr>
              <a:t>Within the supporting documentation, include notes explaining the CIM Team’s data-based rationale for any revisions to the CIM Plan. </a:t>
            </a:r>
            <a:r>
              <a:rPr lang="en-US" sz="2400" i="1" dirty="0">
                <a:effectLst/>
                <a:latin typeface="Arial"/>
                <a:ea typeface="Arial" panose="020B0604020202020204" pitchFamily="34" charset="0"/>
                <a:cs typeface="Arial"/>
              </a:rPr>
              <a:t>(This will be helpful to the CIM Team if the composition of the team changes.)</a:t>
            </a:r>
          </a:p>
          <a:p>
            <a:pPr marL="342900" marR="19050" lvl="0" indent="-342900">
              <a:lnSpc>
                <a:spcPct val="98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525145" algn="l"/>
                <a:tab pos="525780" algn="l"/>
              </a:tabLst>
            </a:pPr>
            <a:endParaRPr lang="en-US" sz="24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19050" indent="-342900">
              <a:lnSpc>
                <a:spcPct val="98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525145" algn="l"/>
                <a:tab pos="525780" algn="l"/>
              </a:tabLst>
            </a:pPr>
            <a:r>
              <a:rPr lang="en-US" sz="2400" dirty="0">
                <a:effectLst/>
                <a:latin typeface="Arial"/>
                <a:ea typeface="Arial" panose="020B0604020202020204" pitchFamily="34" charset="0"/>
                <a:cs typeface="Arial"/>
              </a:rPr>
              <a:t>For Targeted Level 3 LEAs – </a:t>
            </a:r>
            <a:r>
              <a:rPr lang="en-US" sz="2400" b="1" dirty="0">
                <a:effectLst/>
                <a:latin typeface="Arial"/>
                <a:ea typeface="Arial" panose="020B0604020202020204" pitchFamily="34" charset="0"/>
                <a:cs typeface="Arial"/>
              </a:rPr>
              <a:t>keep backup copies of any required CIM documentation </a:t>
            </a:r>
            <a:r>
              <a:rPr lang="en-US" sz="2400" dirty="0">
                <a:effectLst/>
                <a:latin typeface="Arial"/>
                <a:ea typeface="Arial" panose="020B0604020202020204" pitchFamily="34" charset="0"/>
                <a:cs typeface="Arial"/>
              </a:rPr>
              <a:t>submitted to the CDE either directly or via an online program or database.</a:t>
            </a:r>
            <a:r>
              <a:rPr lang="en-US" sz="2400" dirty="0">
                <a:latin typeface="Arial"/>
                <a:ea typeface="Arial" panose="020B0604020202020204" pitchFamily="34" charset="0"/>
                <a:cs typeface="Arial"/>
              </a:rPr>
              <a:t> 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/>
            </a:endParaRPr>
          </a:p>
          <a:p>
            <a:pPr marL="342900" marR="19050" lvl="0" indent="-342900">
              <a:lnSpc>
                <a:spcPct val="98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525145" algn="l"/>
                <a:tab pos="525780" algn="l"/>
              </a:tabLst>
            </a:pPr>
            <a:endParaRPr lang="en-US" sz="18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19050" lvl="0" indent="-342900">
              <a:lnSpc>
                <a:spcPct val="98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525145" algn="l"/>
                <a:tab pos="525780" algn="l"/>
              </a:tabLst>
            </a:pP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8440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955" y="1615686"/>
            <a:ext cx="11204089" cy="5027365"/>
          </a:xfrm>
        </p:spPr>
        <p:txBody>
          <a:bodyPr>
            <a:normAutofit fontScale="92500"/>
          </a:bodyPr>
          <a:lstStyle/>
          <a:p>
            <a:r>
              <a:rPr lang="en-US" sz="2400" dirty="0">
                <a:cs typeface="Arial"/>
              </a:rPr>
              <a:t>CDE will post a pre-recorded Policies, Procedures, and Practices Review (PPPR) training in early April. </a:t>
            </a:r>
          </a:p>
          <a:p>
            <a:endParaRPr lang="en-US" sz="1200" dirty="0">
              <a:cs typeface="Arial"/>
            </a:endParaRPr>
          </a:p>
          <a:p>
            <a:r>
              <a:rPr lang="en-US" sz="2400" dirty="0">
                <a:cs typeface="Arial"/>
              </a:rPr>
              <a:t>All Targeted LEAs in the 2024 cohort must complete a Policies, Procedures, and Practices Review (PPPR) and view the pre-recorded training.</a:t>
            </a:r>
            <a:endParaRPr lang="en-US" sz="1100" dirty="0">
              <a:cs typeface="Arial"/>
            </a:endParaRPr>
          </a:p>
          <a:p>
            <a:pPr marL="457200" lvl="1" indent="0">
              <a:buNone/>
            </a:pPr>
            <a:endParaRPr lang="en-US" sz="1100" dirty="0">
              <a:cs typeface="Arial"/>
            </a:endParaRPr>
          </a:p>
          <a:p>
            <a:r>
              <a:rPr lang="en-US" sz="2400" dirty="0">
                <a:cs typeface="Arial"/>
              </a:rPr>
              <a:t>The pre-recorded PPPR training will include:</a:t>
            </a:r>
          </a:p>
          <a:p>
            <a:endParaRPr lang="en-US" sz="1200" dirty="0">
              <a:cs typeface="Arial"/>
            </a:endParaRPr>
          </a:p>
          <a:p>
            <a:pPr lvl="1"/>
            <a:r>
              <a:rPr lang="en-US" sz="1800" dirty="0">
                <a:cs typeface="Arial"/>
              </a:rPr>
              <a:t>A timeline of the activity</a:t>
            </a:r>
          </a:p>
          <a:p>
            <a:pPr lvl="1"/>
            <a:endParaRPr lang="en-US" sz="1200" dirty="0">
              <a:cs typeface="Arial"/>
            </a:endParaRPr>
          </a:p>
          <a:p>
            <a:pPr lvl="1"/>
            <a:r>
              <a:rPr lang="en-US" sz="1800" dirty="0">
                <a:cs typeface="Arial"/>
              </a:rPr>
              <a:t>Steps to complete the activity</a:t>
            </a:r>
          </a:p>
          <a:p>
            <a:pPr lvl="1"/>
            <a:endParaRPr lang="en-US" sz="1200" dirty="0">
              <a:cs typeface="Arial"/>
            </a:endParaRPr>
          </a:p>
          <a:p>
            <a:pPr lvl="1"/>
            <a:r>
              <a:rPr lang="en-US" sz="1800" dirty="0">
                <a:cs typeface="Arial"/>
              </a:rPr>
              <a:t>Special Education Compliance Monitoring System screenshots (and an explanation of SECMS)</a:t>
            </a:r>
          </a:p>
          <a:p>
            <a:pPr lvl="1"/>
            <a:endParaRPr lang="en-US" sz="1200" dirty="0">
              <a:cs typeface="Arial"/>
            </a:endParaRPr>
          </a:p>
          <a:p>
            <a:r>
              <a:rPr lang="en-US" sz="2400" dirty="0">
                <a:cs typeface="Arial"/>
              </a:rPr>
              <a:t>April is the start month, with the review completing June 30, 2024. However, corrective actions and Prong II could prolong the completion of the review into 2025.</a:t>
            </a:r>
            <a:endParaRPr lang="en-US" sz="2400" dirty="0"/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47CA0AE-5672-4832-94BF-2F34D45DF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Policies, Procedures, and Practices Review</a:t>
            </a:r>
          </a:p>
        </p:txBody>
      </p:sp>
    </p:spTree>
    <p:extLst>
      <p:ext uri="{BB962C8B-B14F-4D97-AF65-F5344CB8AC3E}">
        <p14:creationId xmlns:p14="http://schemas.microsoft.com/office/powerpoint/2010/main" val="180078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CB26D613-E558-B36D-6D3C-7A8AEF660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FMTA</a:t>
            </a:r>
            <a:r>
              <a:rPr lang="en-US" sz="4400" dirty="0">
                <a:cs typeface="Arial"/>
              </a:rPr>
              <a:t> Unit </a:t>
            </a:r>
            <a:r>
              <a:rPr lang="en-US" dirty="0">
                <a:cs typeface="Arial"/>
              </a:rPr>
              <a:t>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/>
          </a:p>
          <a:p>
            <a:endParaRPr lang="en-US" sz="2400" dirty="0">
              <a:cs typeface="Arial"/>
            </a:endParaRPr>
          </a:p>
          <a:p>
            <a:endParaRPr lang="en-US" sz="800" dirty="0"/>
          </a:p>
          <a:p>
            <a:pPr lvl="1"/>
            <a:endParaRPr lang="en-US" sz="2000" dirty="0">
              <a:cs typeface="Arial"/>
            </a:endParaRP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BB837C-0CE5-45C8-B629-CC1458473A3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fld id="{44D49D5E-395F-45AE-94B9-00F533986075}" type="slidenum">
              <a:rPr lang="en-US" altLang="en-US" smtClean="0">
                <a:solidFill>
                  <a:schemeClr val="bg1"/>
                </a:solidFill>
              </a:rPr>
              <a:pPr>
                <a:defRPr/>
              </a:pPr>
              <a:t>3</a:t>
            </a:fld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36CFDE1E-886D-4191-2C44-E08EB320CC4B}"/>
              </a:ext>
            </a:extLst>
          </p:cNvPr>
          <p:cNvSpPr txBox="1"/>
          <p:nvPr/>
        </p:nvSpPr>
        <p:spPr>
          <a:xfrm>
            <a:off x="675280" y="2981157"/>
            <a:ext cx="1526540" cy="75576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086" marR="6773" indent="-847" algn="ctr">
              <a:spcBef>
                <a:spcPts val="133"/>
              </a:spcBef>
            </a:pPr>
            <a:r>
              <a:rPr sz="1200" b="1" spc="13" dirty="0">
                <a:solidFill>
                  <a:schemeClr val="bg1"/>
                </a:solidFill>
                <a:cs typeface="Gill Sans MT"/>
              </a:rPr>
              <a:t>Lynne</a:t>
            </a:r>
            <a:r>
              <a:rPr sz="1200" b="1" spc="13" dirty="0">
                <a:solidFill>
                  <a:schemeClr val="bg1"/>
                </a:solidFill>
                <a:latin typeface="Gill Sans MT"/>
                <a:cs typeface="Gill Sans MT"/>
              </a:rPr>
              <a:t> </a:t>
            </a:r>
            <a:r>
              <a:rPr sz="1200" b="1" spc="13" dirty="0">
                <a:solidFill>
                  <a:schemeClr val="bg1"/>
                </a:solidFill>
                <a:cs typeface="Gill Sans MT"/>
              </a:rPr>
              <a:t>Boone</a:t>
            </a:r>
            <a:r>
              <a:rPr sz="1200" b="1" spc="13" dirty="0">
                <a:solidFill>
                  <a:schemeClr val="bg1"/>
                </a:solidFill>
                <a:latin typeface="Gill Sans MT"/>
                <a:cs typeface="Gill Sans MT"/>
              </a:rPr>
              <a:t>  </a:t>
            </a:r>
            <a:r>
              <a:rPr sz="1200" spc="113" dirty="0">
                <a:solidFill>
                  <a:schemeClr val="bg1"/>
                </a:solidFill>
                <a:cs typeface="Gill Sans MT"/>
              </a:rPr>
              <a:t>Education</a:t>
            </a:r>
            <a:r>
              <a:rPr sz="1200" spc="33" dirty="0">
                <a:solidFill>
                  <a:schemeClr val="bg1"/>
                </a:solidFill>
                <a:latin typeface="Gill Sans MT"/>
                <a:cs typeface="Gill Sans MT"/>
              </a:rPr>
              <a:t> </a:t>
            </a:r>
            <a:r>
              <a:rPr sz="1200" spc="100" dirty="0">
                <a:solidFill>
                  <a:schemeClr val="bg1"/>
                </a:solidFill>
                <a:cs typeface="Gill Sans MT"/>
              </a:rPr>
              <a:t>Programs</a:t>
            </a:r>
            <a:r>
              <a:rPr sz="1200" spc="100" dirty="0">
                <a:solidFill>
                  <a:schemeClr val="bg1"/>
                </a:solidFill>
                <a:latin typeface="Gill Sans MT"/>
                <a:cs typeface="Gill Sans MT"/>
              </a:rPr>
              <a:t>  </a:t>
            </a:r>
            <a:r>
              <a:rPr sz="1200" spc="100" dirty="0">
                <a:solidFill>
                  <a:schemeClr val="bg1"/>
                </a:solidFill>
                <a:cs typeface="Gill Sans MT"/>
              </a:rPr>
              <a:t>Consultant</a:t>
            </a:r>
            <a:endParaRPr sz="1200" dirty="0">
              <a:solidFill>
                <a:schemeClr val="bg1"/>
              </a:solidFill>
              <a:cs typeface="Gill Sans MT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9BCFE023-9C9B-849E-741E-80E9F961058A}"/>
              </a:ext>
            </a:extLst>
          </p:cNvPr>
          <p:cNvSpPr txBox="1"/>
          <p:nvPr/>
        </p:nvSpPr>
        <p:spPr>
          <a:xfrm>
            <a:off x="7512792" y="5609822"/>
            <a:ext cx="1526540" cy="75576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086" marR="6773" algn="ctr">
              <a:spcBef>
                <a:spcPts val="133"/>
              </a:spcBef>
            </a:pPr>
            <a:r>
              <a:rPr sz="1200" b="1" spc="73" dirty="0">
                <a:solidFill>
                  <a:schemeClr val="bg1"/>
                </a:solidFill>
                <a:cs typeface="Gill Sans MT"/>
              </a:rPr>
              <a:t>Jacqueline</a:t>
            </a:r>
            <a:r>
              <a:rPr sz="1200" b="1" spc="-73" dirty="0">
                <a:solidFill>
                  <a:schemeClr val="bg1"/>
                </a:solidFill>
                <a:latin typeface="Gill Sans MT"/>
                <a:cs typeface="Gill Sans MT"/>
              </a:rPr>
              <a:t> </a:t>
            </a:r>
            <a:r>
              <a:rPr sz="1200" b="1" spc="40" dirty="0">
                <a:solidFill>
                  <a:schemeClr val="bg1"/>
                </a:solidFill>
                <a:cs typeface="Gill Sans MT"/>
              </a:rPr>
              <a:t>Stewart</a:t>
            </a:r>
            <a:r>
              <a:rPr sz="1200" b="1" spc="40" dirty="0">
                <a:solidFill>
                  <a:schemeClr val="bg1"/>
                </a:solidFill>
                <a:latin typeface="Gill Sans MT"/>
                <a:cs typeface="Gill Sans MT"/>
              </a:rPr>
              <a:t>  </a:t>
            </a:r>
            <a:r>
              <a:rPr sz="1200" spc="113" dirty="0">
                <a:solidFill>
                  <a:schemeClr val="bg1"/>
                </a:solidFill>
                <a:cs typeface="Gill Sans MT"/>
              </a:rPr>
              <a:t>Education</a:t>
            </a:r>
            <a:r>
              <a:rPr sz="1200" spc="33" dirty="0">
                <a:solidFill>
                  <a:schemeClr val="bg1"/>
                </a:solidFill>
                <a:latin typeface="Gill Sans MT"/>
                <a:cs typeface="Gill Sans MT"/>
              </a:rPr>
              <a:t> </a:t>
            </a:r>
            <a:r>
              <a:rPr sz="1200" spc="100" dirty="0">
                <a:solidFill>
                  <a:schemeClr val="bg1"/>
                </a:solidFill>
                <a:cs typeface="Gill Sans MT"/>
              </a:rPr>
              <a:t>Programs</a:t>
            </a:r>
            <a:r>
              <a:rPr sz="1200" spc="100" dirty="0">
                <a:solidFill>
                  <a:schemeClr val="bg1"/>
                </a:solidFill>
                <a:latin typeface="Gill Sans MT"/>
                <a:cs typeface="Gill Sans MT"/>
              </a:rPr>
              <a:t>  </a:t>
            </a:r>
            <a:r>
              <a:rPr lang="en-US" sz="1200" spc="100" dirty="0">
                <a:solidFill>
                  <a:schemeClr val="bg1"/>
                </a:solidFill>
                <a:cs typeface="Gill Sans MT"/>
              </a:rPr>
              <a:t>Assistant</a:t>
            </a:r>
            <a:endParaRPr sz="1200" dirty="0">
              <a:solidFill>
                <a:schemeClr val="bg1"/>
              </a:solidFill>
              <a:cs typeface="Gill Sans MT"/>
            </a:endParaRPr>
          </a:p>
        </p:txBody>
      </p:sp>
      <p:sp>
        <p:nvSpPr>
          <p:cNvPr id="9" name="object 6" descr="Picture of Jacqueline Steward, Consultant">
            <a:extLst>
              <a:ext uri="{FF2B5EF4-FFF2-40B4-BE49-F238E27FC236}">
                <a16:creationId xmlns:a16="http://schemas.microsoft.com/office/drawing/2014/main" id="{50ADD7C7-A679-33CC-9509-389A8D7E9255}"/>
              </a:ext>
            </a:extLst>
          </p:cNvPr>
          <p:cNvSpPr/>
          <p:nvPr/>
        </p:nvSpPr>
        <p:spPr>
          <a:xfrm>
            <a:off x="7653708" y="3991625"/>
            <a:ext cx="1141169" cy="15849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278E2589-8205-1C4B-0C30-DA27235BA2C6}"/>
              </a:ext>
            </a:extLst>
          </p:cNvPr>
          <p:cNvSpPr txBox="1"/>
          <p:nvPr/>
        </p:nvSpPr>
        <p:spPr>
          <a:xfrm>
            <a:off x="2778059" y="2966756"/>
            <a:ext cx="1526540" cy="99172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indent="-847" algn="ctr">
              <a:spcBef>
                <a:spcPts val="133"/>
              </a:spcBef>
            </a:pPr>
            <a:r>
              <a:rPr sz="1200" b="1" spc="7" dirty="0">
                <a:solidFill>
                  <a:schemeClr val="bg1"/>
                </a:solidFill>
                <a:cs typeface="Gill Sans MT"/>
              </a:rPr>
              <a:t>David Grundon </a:t>
            </a:r>
            <a:endParaRPr lang="en-US" sz="1200" b="1" spc="7" dirty="0">
              <a:solidFill>
                <a:schemeClr val="bg1"/>
              </a:solidFill>
              <a:cs typeface="Gill Sans MT"/>
            </a:endParaRPr>
          </a:p>
          <a:p>
            <a:pPr marL="16933" marR="6773" indent="-847" algn="ctr">
              <a:spcBef>
                <a:spcPts val="133"/>
              </a:spcBef>
            </a:pPr>
            <a:r>
              <a:rPr lang="en-US" sz="1200" spc="7" dirty="0">
                <a:solidFill>
                  <a:schemeClr val="bg1"/>
                </a:solidFill>
                <a:cs typeface="Gill Sans MT"/>
              </a:rPr>
              <a:t>Education </a:t>
            </a:r>
          </a:p>
          <a:p>
            <a:pPr marL="16933" marR="6773" indent="-847" algn="ctr">
              <a:spcBef>
                <a:spcPts val="133"/>
              </a:spcBef>
            </a:pPr>
            <a:r>
              <a:rPr lang="en-US" sz="1200" spc="7" dirty="0">
                <a:solidFill>
                  <a:schemeClr val="bg1"/>
                </a:solidFill>
                <a:cs typeface="Gill Sans MT"/>
              </a:rPr>
              <a:t>Programs </a:t>
            </a:r>
          </a:p>
          <a:p>
            <a:pPr marL="16933" marR="6773" indent="-847" algn="ctr">
              <a:spcBef>
                <a:spcPts val="133"/>
              </a:spcBef>
            </a:pPr>
            <a:r>
              <a:rPr lang="en-US" sz="1200" spc="7" dirty="0">
                <a:solidFill>
                  <a:schemeClr val="bg1"/>
                </a:solidFill>
                <a:cs typeface="Gill Sans MT"/>
              </a:rPr>
              <a:t>Consultant</a:t>
            </a:r>
          </a:p>
          <a:p>
            <a:pPr marL="16933" marR="6773" indent="-847" algn="ctr">
              <a:spcBef>
                <a:spcPts val="133"/>
              </a:spcBef>
            </a:pPr>
            <a:endParaRPr sz="1200" dirty="0">
              <a:solidFill>
                <a:schemeClr val="bg1"/>
              </a:solidFill>
              <a:cs typeface="Gill Sans MT"/>
            </a:endParaRPr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id="{07C1539F-E59D-CEA5-CC3C-A77A1A571841}"/>
              </a:ext>
            </a:extLst>
          </p:cNvPr>
          <p:cNvSpPr txBox="1"/>
          <p:nvPr/>
        </p:nvSpPr>
        <p:spPr>
          <a:xfrm>
            <a:off x="9747077" y="5611517"/>
            <a:ext cx="1526540" cy="75576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086" marR="6773" indent="-847" algn="ctr">
              <a:spcBef>
                <a:spcPts val="133"/>
              </a:spcBef>
            </a:pPr>
            <a:r>
              <a:rPr sz="1200" b="1" spc="27" dirty="0">
                <a:solidFill>
                  <a:schemeClr val="bg1"/>
                </a:solidFill>
                <a:cs typeface="Gill Sans MT"/>
              </a:rPr>
              <a:t>Vincent Pastorino  </a:t>
            </a:r>
            <a:r>
              <a:rPr sz="1200" spc="113" dirty="0">
                <a:solidFill>
                  <a:schemeClr val="bg1"/>
                </a:solidFill>
                <a:cs typeface="Gill Sans MT"/>
              </a:rPr>
              <a:t>Education</a:t>
            </a:r>
            <a:r>
              <a:rPr sz="1200" spc="33" dirty="0">
                <a:solidFill>
                  <a:schemeClr val="bg1"/>
                </a:solidFill>
                <a:cs typeface="Gill Sans MT"/>
              </a:rPr>
              <a:t> </a:t>
            </a:r>
            <a:r>
              <a:rPr sz="1200" spc="100" dirty="0">
                <a:solidFill>
                  <a:schemeClr val="bg1"/>
                </a:solidFill>
                <a:cs typeface="Gill Sans MT"/>
              </a:rPr>
              <a:t>Programs  Consultant</a:t>
            </a:r>
            <a:endParaRPr sz="1200" dirty="0">
              <a:solidFill>
                <a:schemeClr val="bg1"/>
              </a:solidFill>
              <a:cs typeface="Gill Sans MT"/>
            </a:endParaRPr>
          </a:p>
        </p:txBody>
      </p:sp>
      <p:sp>
        <p:nvSpPr>
          <p:cNvPr id="15" name="object 14" descr="Picture of Vincent Pastorino, Consultant">
            <a:extLst>
              <a:ext uri="{FF2B5EF4-FFF2-40B4-BE49-F238E27FC236}">
                <a16:creationId xmlns:a16="http://schemas.microsoft.com/office/drawing/2014/main" id="{0C9BE100-419C-0FD2-CDF5-2CB73D3ACED9}"/>
              </a:ext>
            </a:extLst>
          </p:cNvPr>
          <p:cNvSpPr/>
          <p:nvPr/>
        </p:nvSpPr>
        <p:spPr>
          <a:xfrm>
            <a:off x="9922214" y="3967992"/>
            <a:ext cx="1209160" cy="1584959"/>
          </a:xfrm>
          <a:prstGeom prst="rect">
            <a:avLst/>
          </a:prstGeom>
          <a:blipFill>
            <a:blip r:embed="rId4" cstate="print"/>
            <a:stretch>
              <a:fillRect l="-8310" r="-3680"/>
            </a:stretch>
          </a:blip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18" name="object 17">
            <a:extLst>
              <a:ext uri="{FF2B5EF4-FFF2-40B4-BE49-F238E27FC236}">
                <a16:creationId xmlns:a16="http://schemas.microsoft.com/office/drawing/2014/main" id="{7834C6C1-A121-54E8-5FDD-9DD61FC590D1}"/>
              </a:ext>
            </a:extLst>
          </p:cNvPr>
          <p:cNvSpPr txBox="1"/>
          <p:nvPr/>
        </p:nvSpPr>
        <p:spPr>
          <a:xfrm>
            <a:off x="2886988" y="5604961"/>
            <a:ext cx="1526540" cy="75576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indent="-847" algn="ctr">
              <a:spcBef>
                <a:spcPts val="133"/>
              </a:spcBef>
            </a:pPr>
            <a:r>
              <a:rPr sz="1200" b="1" spc="-13" dirty="0">
                <a:solidFill>
                  <a:schemeClr val="bg1"/>
                </a:solidFill>
                <a:cs typeface="Gill Sans MT"/>
              </a:rPr>
              <a:t>Tamara </a:t>
            </a:r>
            <a:r>
              <a:rPr sz="1200" b="1" spc="47" dirty="0">
                <a:solidFill>
                  <a:schemeClr val="bg1"/>
                </a:solidFill>
                <a:cs typeface="Gill Sans MT"/>
              </a:rPr>
              <a:t>McMillan  </a:t>
            </a:r>
            <a:r>
              <a:rPr sz="1200" spc="113" dirty="0">
                <a:solidFill>
                  <a:schemeClr val="bg1"/>
                </a:solidFill>
                <a:cs typeface="Gill Sans MT"/>
              </a:rPr>
              <a:t>Education</a:t>
            </a:r>
            <a:r>
              <a:rPr sz="1200" spc="33" dirty="0">
                <a:solidFill>
                  <a:schemeClr val="bg1"/>
                </a:solidFill>
                <a:cs typeface="Gill Sans MT"/>
              </a:rPr>
              <a:t> </a:t>
            </a:r>
            <a:r>
              <a:rPr sz="1200" spc="100" dirty="0">
                <a:solidFill>
                  <a:schemeClr val="bg1"/>
                </a:solidFill>
                <a:cs typeface="Gill Sans MT"/>
              </a:rPr>
              <a:t>Programs  Consultant</a:t>
            </a:r>
            <a:endParaRPr sz="1200" dirty="0">
              <a:solidFill>
                <a:schemeClr val="bg1"/>
              </a:solidFill>
              <a:cs typeface="Gill Sans MT"/>
            </a:endParaRPr>
          </a:p>
        </p:txBody>
      </p:sp>
      <p:sp>
        <p:nvSpPr>
          <p:cNvPr id="19" name="object 18" descr="Picture of Tamara McMillan, Consultant">
            <a:extLst>
              <a:ext uri="{FF2B5EF4-FFF2-40B4-BE49-F238E27FC236}">
                <a16:creationId xmlns:a16="http://schemas.microsoft.com/office/drawing/2014/main" id="{6E2E8C6B-5D52-0FCB-54AA-2CE0AF898EFC}"/>
              </a:ext>
            </a:extLst>
          </p:cNvPr>
          <p:cNvSpPr/>
          <p:nvPr/>
        </p:nvSpPr>
        <p:spPr>
          <a:xfrm>
            <a:off x="3079674" y="4001688"/>
            <a:ext cx="1141169" cy="15849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21" name="object 3">
            <a:extLst>
              <a:ext uri="{FF2B5EF4-FFF2-40B4-BE49-F238E27FC236}">
                <a16:creationId xmlns:a16="http://schemas.microsoft.com/office/drawing/2014/main" id="{90197254-0EC4-1FDA-79AB-A28305EAE30C}"/>
              </a:ext>
            </a:extLst>
          </p:cNvPr>
          <p:cNvSpPr txBox="1"/>
          <p:nvPr/>
        </p:nvSpPr>
        <p:spPr>
          <a:xfrm>
            <a:off x="4952537" y="4221408"/>
            <a:ext cx="1843193" cy="57109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ctr">
              <a:spcBef>
                <a:spcPts val="133"/>
              </a:spcBef>
            </a:pPr>
            <a:r>
              <a:rPr sz="1200" b="1" spc="7" dirty="0">
                <a:solidFill>
                  <a:schemeClr val="bg1"/>
                </a:solidFill>
                <a:cs typeface="Gill Sans MT"/>
              </a:rPr>
              <a:t>Donna</a:t>
            </a:r>
            <a:r>
              <a:rPr sz="1200" b="1" spc="-20" dirty="0">
                <a:solidFill>
                  <a:schemeClr val="bg1"/>
                </a:solidFill>
                <a:cs typeface="Gill Sans MT"/>
              </a:rPr>
              <a:t> </a:t>
            </a:r>
            <a:r>
              <a:rPr sz="1200" b="1" spc="7" dirty="0">
                <a:solidFill>
                  <a:schemeClr val="bg1"/>
                </a:solidFill>
                <a:cs typeface="Gill Sans MT"/>
              </a:rPr>
              <a:t>DeMartini</a:t>
            </a:r>
            <a:endParaRPr sz="1200" dirty="0">
              <a:solidFill>
                <a:schemeClr val="bg1"/>
              </a:solidFill>
              <a:cs typeface="Gill Sans MT"/>
            </a:endParaRPr>
          </a:p>
          <a:p>
            <a:pPr algn="ctr">
              <a:lnSpc>
                <a:spcPct val="100000"/>
              </a:lnSpc>
            </a:pPr>
            <a:r>
              <a:rPr sz="1200" spc="113" dirty="0">
                <a:solidFill>
                  <a:schemeClr val="bg1"/>
                </a:solidFill>
                <a:cs typeface="Gill Sans MT"/>
              </a:rPr>
              <a:t>Education</a:t>
            </a:r>
            <a:r>
              <a:rPr sz="1200" dirty="0">
                <a:solidFill>
                  <a:schemeClr val="bg1"/>
                </a:solidFill>
                <a:cs typeface="Gill Sans MT"/>
              </a:rPr>
              <a:t> </a:t>
            </a:r>
            <a:r>
              <a:rPr sz="1200" spc="87" dirty="0">
                <a:solidFill>
                  <a:schemeClr val="bg1"/>
                </a:solidFill>
                <a:cs typeface="Gill Sans MT"/>
              </a:rPr>
              <a:t>Administrator</a:t>
            </a:r>
            <a:endParaRPr sz="1200" dirty="0">
              <a:solidFill>
                <a:schemeClr val="bg1"/>
              </a:solidFill>
              <a:cs typeface="Gill Sans MT"/>
            </a:endParaRPr>
          </a:p>
        </p:txBody>
      </p:sp>
      <p:sp>
        <p:nvSpPr>
          <p:cNvPr id="22" name="object 4" descr="Picture of Donna DeMartini, Education Administrator">
            <a:extLst>
              <a:ext uri="{FF2B5EF4-FFF2-40B4-BE49-F238E27FC236}">
                <a16:creationId xmlns:a16="http://schemas.microsoft.com/office/drawing/2014/main" id="{385EF09D-74B8-063F-8C33-32E2FA2CBD6B}"/>
              </a:ext>
            </a:extLst>
          </p:cNvPr>
          <p:cNvSpPr/>
          <p:nvPr/>
        </p:nvSpPr>
        <p:spPr>
          <a:xfrm>
            <a:off x="5255593" y="2564295"/>
            <a:ext cx="1237082" cy="15849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24" name="object 10" descr="Picture of Lynne Boone, Consultant">
            <a:extLst>
              <a:ext uri="{FF2B5EF4-FFF2-40B4-BE49-F238E27FC236}">
                <a16:creationId xmlns:a16="http://schemas.microsoft.com/office/drawing/2014/main" id="{2E482D15-40BB-AB8D-4F73-A00DC8F79673}"/>
              </a:ext>
            </a:extLst>
          </p:cNvPr>
          <p:cNvSpPr/>
          <p:nvPr/>
        </p:nvSpPr>
        <p:spPr>
          <a:xfrm>
            <a:off x="864832" y="1386058"/>
            <a:ext cx="1237082" cy="1584960"/>
          </a:xfrm>
          <a:prstGeom prst="rect">
            <a:avLst/>
          </a:prstGeom>
          <a:blipFill>
            <a:blip r:embed="rId7" cstate="print"/>
            <a:stretch>
              <a:fillRect l="-8181" r="-8526"/>
            </a:stretch>
          </a:blip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25" name="object 12" descr="Picture of David Grundon, Consultant">
            <a:extLst>
              <a:ext uri="{FF2B5EF4-FFF2-40B4-BE49-F238E27FC236}">
                <a16:creationId xmlns:a16="http://schemas.microsoft.com/office/drawing/2014/main" id="{6527B7C6-B32A-2197-58AA-06017561F939}"/>
              </a:ext>
            </a:extLst>
          </p:cNvPr>
          <p:cNvSpPr/>
          <p:nvPr/>
        </p:nvSpPr>
        <p:spPr>
          <a:xfrm>
            <a:off x="2916506" y="1384991"/>
            <a:ext cx="1237083" cy="1584959"/>
          </a:xfrm>
          <a:prstGeom prst="rect">
            <a:avLst/>
          </a:prstGeom>
          <a:blipFill>
            <a:blip r:embed="rId8" cstate="print"/>
            <a:stretch>
              <a:fillRect l="-12025" r="-9197"/>
            </a:stretch>
          </a:blip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2" name="object 17">
            <a:extLst>
              <a:ext uri="{FF2B5EF4-FFF2-40B4-BE49-F238E27FC236}">
                <a16:creationId xmlns:a16="http://schemas.microsoft.com/office/drawing/2014/main" id="{179A650C-39F5-DDDA-DF61-96E4F29DB4EE}"/>
              </a:ext>
            </a:extLst>
          </p:cNvPr>
          <p:cNvSpPr txBox="1"/>
          <p:nvPr/>
        </p:nvSpPr>
        <p:spPr>
          <a:xfrm>
            <a:off x="9766534" y="3044464"/>
            <a:ext cx="1526540" cy="7685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indent="-847" algn="ctr">
              <a:spcBef>
                <a:spcPts val="133"/>
              </a:spcBef>
            </a:pPr>
            <a:r>
              <a:rPr lang="en-US" sz="1200" b="1" spc="-13" dirty="0">
                <a:solidFill>
                  <a:schemeClr val="bg1"/>
                </a:solidFill>
                <a:cs typeface="Gill Sans MT"/>
              </a:rPr>
              <a:t>Jasmine Lee</a:t>
            </a:r>
          </a:p>
          <a:p>
            <a:pPr marL="16933" marR="6773" indent="-847" algn="ctr">
              <a:spcBef>
                <a:spcPts val="133"/>
              </a:spcBef>
            </a:pPr>
            <a:r>
              <a:rPr lang="en-US" sz="1200" spc="113" dirty="0">
                <a:solidFill>
                  <a:schemeClr val="bg1"/>
                </a:solidFill>
                <a:cs typeface="Gill Sans MT"/>
              </a:rPr>
              <a:t>Associate Governmental Program Analyst</a:t>
            </a:r>
            <a:endParaRPr sz="1200" dirty="0">
              <a:solidFill>
                <a:schemeClr val="bg1"/>
              </a:solidFill>
              <a:cs typeface="Gill Sans M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628FE-6A01-D753-5CB4-E0D1F3EB4F2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994" r="17147"/>
          <a:stretch/>
        </p:blipFill>
        <p:spPr>
          <a:xfrm>
            <a:off x="9905767" y="1386058"/>
            <a:ext cx="1209160" cy="16371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5BBAC5-263B-4C75-878A-F7C3AE5733A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7" r="19598"/>
          <a:stretch/>
        </p:blipFill>
        <p:spPr>
          <a:xfrm>
            <a:off x="7653708" y="1384991"/>
            <a:ext cx="1141169" cy="15849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D0A5D12-7864-4FB9-84DB-47056CFC9273}"/>
              </a:ext>
            </a:extLst>
          </p:cNvPr>
          <p:cNvSpPr txBox="1"/>
          <p:nvPr/>
        </p:nvSpPr>
        <p:spPr>
          <a:xfrm>
            <a:off x="7580238" y="2939020"/>
            <a:ext cx="1391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Kari Hudson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Education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Programs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Consultant</a:t>
            </a: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CA1561A3-00AF-451B-87DE-3ACC3222E884}"/>
              </a:ext>
            </a:extLst>
          </p:cNvPr>
          <p:cNvSpPr txBox="1"/>
          <p:nvPr/>
        </p:nvSpPr>
        <p:spPr>
          <a:xfrm>
            <a:off x="521488" y="5611517"/>
            <a:ext cx="1843193" cy="57109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ctr">
              <a:spcBef>
                <a:spcPts val="133"/>
              </a:spcBef>
            </a:pPr>
            <a:r>
              <a:rPr lang="en-US" sz="1200" b="1" spc="7" dirty="0">
                <a:solidFill>
                  <a:schemeClr val="bg1"/>
                </a:solidFill>
                <a:cs typeface="Gill Sans MT"/>
              </a:rPr>
              <a:t>Chee Lor</a:t>
            </a:r>
            <a:endParaRPr sz="1200" dirty="0">
              <a:solidFill>
                <a:schemeClr val="bg1"/>
              </a:solidFill>
              <a:cs typeface="Gill Sans MT"/>
            </a:endParaRPr>
          </a:p>
          <a:p>
            <a:pPr algn="ctr">
              <a:lnSpc>
                <a:spcPct val="100000"/>
              </a:lnSpc>
            </a:pPr>
            <a:r>
              <a:rPr lang="en-US" sz="1200" spc="113" dirty="0">
                <a:solidFill>
                  <a:schemeClr val="bg1"/>
                </a:solidFill>
                <a:cs typeface="Gill Sans MT"/>
              </a:rPr>
              <a:t>Office</a:t>
            </a:r>
          </a:p>
          <a:p>
            <a:pPr algn="ctr">
              <a:lnSpc>
                <a:spcPct val="100000"/>
              </a:lnSpc>
            </a:pPr>
            <a:r>
              <a:rPr lang="en-US" sz="1200" spc="113" dirty="0">
                <a:solidFill>
                  <a:schemeClr val="bg1"/>
                </a:solidFill>
                <a:cs typeface="Gill Sans MT"/>
              </a:rPr>
              <a:t> Technician</a:t>
            </a:r>
            <a:endParaRPr sz="1200" dirty="0">
              <a:solidFill>
                <a:schemeClr val="bg1"/>
              </a:solidFill>
              <a:cs typeface="Gill Sans MT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52C9B38-6130-5CAE-8FFF-34E2999C91C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998" t="9991" r="14414" b="25098"/>
          <a:stretch/>
        </p:blipFill>
        <p:spPr>
          <a:xfrm>
            <a:off x="885679" y="3983375"/>
            <a:ext cx="1209160" cy="162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24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09DD0-5226-9FE5-CF18-057CAACA5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CDE Consultant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B4F68-73B7-204B-2D09-9A180153A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81" y="1529362"/>
            <a:ext cx="10968037" cy="470277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cs typeface="Arial" panose="020B0604020202020204"/>
              </a:rPr>
              <a:t>Provide training for LEAs and SELPAs</a:t>
            </a:r>
          </a:p>
          <a:p>
            <a:pPr>
              <a:lnSpc>
                <a:spcPct val="100000"/>
              </a:lnSpc>
            </a:pPr>
            <a:r>
              <a:rPr lang="en-US" dirty="0">
                <a:cs typeface="Arial" panose="020B0604020202020204"/>
              </a:rPr>
              <a:t>Provide technical assistance to LEAs and SELPAs</a:t>
            </a:r>
          </a:p>
          <a:p>
            <a:pPr>
              <a:lnSpc>
                <a:spcPct val="100000"/>
              </a:lnSpc>
            </a:pPr>
            <a:r>
              <a:rPr lang="en-US" dirty="0">
                <a:cs typeface="Arial" panose="020B0604020202020204"/>
              </a:rPr>
              <a:t>Collect and review CIM Policies, Practices, and Procedures Reviews for Targeted Levels 1, 2 and 3</a:t>
            </a:r>
          </a:p>
          <a:p>
            <a:pPr>
              <a:lnSpc>
                <a:spcPct val="100000"/>
              </a:lnSpc>
            </a:pPr>
            <a:r>
              <a:rPr lang="en-US" dirty="0">
                <a:cs typeface="Arial" panose="020B0604020202020204"/>
              </a:rPr>
              <a:t>Collect and review CIM Plans for Targeted Level 3</a:t>
            </a:r>
          </a:p>
          <a:p>
            <a:pPr>
              <a:lnSpc>
                <a:spcPct val="100000"/>
              </a:lnSpc>
            </a:pPr>
            <a:r>
              <a:rPr lang="en-US" dirty="0">
                <a:cs typeface="Arial" panose="020B0604020202020204"/>
              </a:rPr>
              <a:t>Collect and review CIM Step 4 progress reports for Targeted Level 3 </a:t>
            </a:r>
          </a:p>
          <a:p>
            <a:pPr marL="0" indent="0">
              <a:buNone/>
            </a:pPr>
            <a:endParaRPr lang="en-US" dirty="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355203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1CF10-C8FB-A9BE-1851-BED30C5A2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SELPA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B803B-5682-DF53-388C-3772B5874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7" y="1298448"/>
            <a:ext cx="11119105" cy="527608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cs typeface="Arial"/>
              </a:rPr>
              <a:t>Attend CIM Team meetings to support the LEA in the CIM Process</a:t>
            </a:r>
          </a:p>
          <a:p>
            <a:pPr>
              <a:lnSpc>
                <a:spcPct val="100000"/>
              </a:lnSpc>
            </a:pPr>
            <a:r>
              <a:rPr lang="en-US" dirty="0">
                <a:cs typeface="Arial"/>
              </a:rPr>
              <a:t>Provide technical assistance to LEAs to develop an effective CIM Plan that addresses the areas of concern which triggered their selection for Targeted monitoring</a:t>
            </a:r>
          </a:p>
          <a:p>
            <a:pPr>
              <a:lnSpc>
                <a:spcPct val="100000"/>
              </a:lnSpc>
            </a:pPr>
            <a:r>
              <a:rPr lang="en-US" dirty="0">
                <a:cs typeface="Arial"/>
              </a:rPr>
              <a:t>Collect and Review CIM Plans for Targeted Levels 1 and 2</a:t>
            </a:r>
          </a:p>
          <a:p>
            <a:pPr>
              <a:lnSpc>
                <a:spcPct val="100000"/>
              </a:lnSpc>
            </a:pPr>
            <a:r>
              <a:rPr lang="en-US" dirty="0">
                <a:cs typeface="Arial"/>
              </a:rPr>
              <a:t>Provide assurances to the CDE for Targeted Levels 1 and 2</a:t>
            </a:r>
          </a:p>
          <a:p>
            <a:pPr>
              <a:lnSpc>
                <a:spcPct val="100000"/>
              </a:lnSpc>
            </a:pPr>
            <a:r>
              <a:rPr lang="en-US" dirty="0">
                <a:cs typeface="Arial"/>
              </a:rPr>
              <a:t>Collect and review progress on implementation of CIM Plans for Targeted Level 2</a:t>
            </a:r>
          </a:p>
          <a:p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98980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F5EC3-D8C4-451F-B9AE-4596A46AE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Find CIM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3C254-143B-4DC3-9182-EAA4D8149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914400" lvl="1" indent="-457200"/>
            <a:r>
              <a:rPr lang="en-US" dirty="0">
                <a:solidFill>
                  <a:schemeClr val="accent4"/>
                </a:solidFill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CalTAN website</a:t>
            </a:r>
          </a:p>
          <a:p>
            <a:pPr marL="914400" lvl="1" indent="-457200"/>
            <a:r>
              <a:rPr lang="en-US" dirty="0">
                <a:cs typeface="Arial"/>
              </a:rPr>
              <a:t>CDE consultant emails</a:t>
            </a:r>
          </a:p>
        </p:txBody>
      </p:sp>
    </p:spTree>
    <p:extLst>
      <p:ext uri="{BB962C8B-B14F-4D97-AF65-F5344CB8AC3E}">
        <p14:creationId xmlns:p14="http://schemas.microsoft.com/office/powerpoint/2010/main" val="27140165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FF5B3-EBBD-8B17-C3CD-EEBE623F5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14152"/>
            <a:ext cx="11887200" cy="1325563"/>
          </a:xfrm>
        </p:spPr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83FE9-09CB-28F8-656B-13968897C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39715"/>
            <a:ext cx="11727516" cy="5915173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1143000" lvl="1" indent="-457200">
              <a:lnSpc>
                <a:spcPct val="120000"/>
              </a:lnSpc>
              <a:spcAft>
                <a:spcPts val="2000"/>
              </a:spcAft>
              <a:buFont typeface="Wingdings,Sans-Serif" panose="020B0604020202020204" pitchFamily="34" charset="0"/>
              <a:buChar char="§"/>
            </a:pPr>
            <a:r>
              <a:rPr lang="en-US" sz="2900" dirty="0"/>
              <a:t>Review the Annual Determination Letter to identify why your LEA was selected for Targeted Monitoring and begin to gather current, relevant data related to why your LEA was selected</a:t>
            </a:r>
            <a:endParaRPr lang="en-US" sz="2900" dirty="0">
              <a:solidFill>
                <a:srgbClr val="000000"/>
              </a:solidFill>
              <a:cs typeface="Arial"/>
            </a:endParaRPr>
          </a:p>
          <a:p>
            <a:pPr marL="1143000" lvl="1" indent="-457200">
              <a:lnSpc>
                <a:spcPct val="120000"/>
              </a:lnSpc>
              <a:spcAft>
                <a:spcPts val="2000"/>
              </a:spcAft>
              <a:buFont typeface="Wingdings" panose="020B0604020202020204" pitchFamily="34" charset="0"/>
              <a:buChar char="§"/>
            </a:pPr>
            <a:r>
              <a:rPr lang="en-US" sz="2900" dirty="0">
                <a:cs typeface="Arial" panose="020B0604020202020204"/>
              </a:rPr>
              <a:t>Document your CIM Team Members and share this information with your Targeted CDE Consultant </a:t>
            </a:r>
          </a:p>
          <a:p>
            <a:pPr marL="1143000" lvl="1" indent="-457200">
              <a:lnSpc>
                <a:spcPct val="120000"/>
              </a:lnSpc>
              <a:spcAft>
                <a:spcPts val="2000"/>
              </a:spcAft>
              <a:buFont typeface="Wingdings" panose="020B0604020202020204" pitchFamily="34" charset="0"/>
              <a:buChar char="§"/>
            </a:pPr>
            <a:r>
              <a:rPr lang="en-US" sz="2900" dirty="0"/>
              <a:t>Establish a system to maintain up-to-date documentation throughout the CIM process </a:t>
            </a:r>
            <a:endParaRPr lang="en-US" sz="2900" dirty="0">
              <a:cs typeface="Arial"/>
            </a:endParaRPr>
          </a:p>
          <a:p>
            <a:pPr marL="1143000" lvl="1" indent="-457200">
              <a:lnSpc>
                <a:spcPct val="120000"/>
              </a:lnSpc>
              <a:spcAft>
                <a:spcPts val="2000"/>
              </a:spcAft>
              <a:buFont typeface="Wingdings" panose="020B0604020202020204" pitchFamily="34" charset="0"/>
              <a:buChar char="§"/>
            </a:pPr>
            <a:r>
              <a:rPr lang="en-US" sz="2900" dirty="0"/>
              <a:t>Identify and begin to develop a method for collecting Parent Input. </a:t>
            </a:r>
            <a:r>
              <a:rPr lang="en-US" sz="2900" i="1" dirty="0"/>
              <a:t>*If using Seeds of Partnership for Parent Input, LEAs need to create a primary user account by filling out a </a:t>
            </a:r>
            <a:r>
              <a:rPr lang="en-US" sz="2900" i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Request for Access Form</a:t>
            </a:r>
            <a:endParaRPr lang="en-US" sz="2900" i="1" dirty="0">
              <a:cs typeface="Arial"/>
            </a:endParaRPr>
          </a:p>
          <a:p>
            <a:pPr marL="1143000" lvl="1" indent="-457200">
              <a:lnSpc>
                <a:spcPct val="120000"/>
              </a:lnSpc>
              <a:spcAft>
                <a:spcPts val="2000"/>
              </a:spcAft>
              <a:buFont typeface="Wingdings" panose="020B0604020202020204" pitchFamily="34" charset="0"/>
              <a:buChar char="§"/>
            </a:pPr>
            <a:r>
              <a:rPr lang="en-US" sz="2900" dirty="0">
                <a:ea typeface="Calibri"/>
                <a:cs typeface="Calibri"/>
              </a:rPr>
              <a:t>Contact</a:t>
            </a:r>
            <a:r>
              <a:rPr lang="en-US" sz="2900" dirty="0">
                <a:latin typeface="Arial"/>
                <a:ea typeface="Calibri"/>
                <a:cs typeface="Calibri"/>
              </a:rPr>
              <a:t> your CDE Consultant with any questions, concerns, or needs for clarification and watch for emails</a:t>
            </a:r>
          </a:p>
          <a:p>
            <a:pPr marL="1143000" lvl="1" indent="-457200">
              <a:lnSpc>
                <a:spcPct val="120000"/>
              </a:lnSpc>
              <a:spcAft>
                <a:spcPts val="2000"/>
              </a:spcAft>
              <a:buFont typeface="Wingdings" panose="020B0604020202020204" pitchFamily="34" charset="0"/>
              <a:buChar char="§"/>
            </a:pPr>
            <a:r>
              <a:rPr lang="en-US" sz="2900" dirty="0">
                <a:latin typeface="Arial"/>
                <a:cs typeface="Arial"/>
              </a:rPr>
              <a:t>Watch the pre-recorded Policies, Procedures, and Practices (PPPR) training, available early April</a:t>
            </a:r>
          </a:p>
          <a:p>
            <a:pPr marL="1143000" lvl="1" indent="-457200">
              <a:lnSpc>
                <a:spcPct val="120000"/>
              </a:lnSpc>
              <a:spcAft>
                <a:spcPts val="2000"/>
              </a:spcAft>
              <a:buFont typeface="Wingdings" panose="020B0604020202020204" pitchFamily="34" charset="0"/>
              <a:buChar char="§"/>
            </a:pPr>
            <a:r>
              <a:rPr lang="en-US" sz="2900" i="1" dirty="0">
                <a:solidFill>
                  <a:srgbClr val="FFFFFF"/>
                </a:solidFill>
              </a:rPr>
              <a:t>Register for the Targeted CIM Step 1, Part 1 Training here:  </a:t>
            </a:r>
            <a:r>
              <a:rPr lang="en-US" sz="2900" i="1" dirty="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CIM Step 1</a:t>
            </a:r>
            <a:endParaRPr lang="en-US" sz="2600" i="1" dirty="0">
              <a:solidFill>
                <a:srgbClr val="FFFFFF"/>
              </a:solidFill>
              <a:cs typeface="Arial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Arial"/>
                <a:cs typeface="Arial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6653533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A map of the state of california&#10;&#10;Description automatically generated">
            <a:extLst>
              <a:ext uri="{FF2B5EF4-FFF2-40B4-BE49-F238E27FC236}">
                <a16:creationId xmlns:a16="http://schemas.microsoft.com/office/drawing/2014/main" id="{8F01DF47-A3F8-F274-91E9-1A3B0D34F9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854" y="1345756"/>
            <a:ext cx="4230921" cy="515165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F375FF9-4DC9-03F0-0CFB-564F58640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1" y="318505"/>
            <a:ext cx="7729598" cy="1041693"/>
          </a:xfrm>
        </p:spPr>
        <p:txBody>
          <a:bodyPr anchor="b">
            <a:normAutofit/>
          </a:bodyPr>
          <a:lstStyle/>
          <a:p>
            <a:pPr algn="l"/>
            <a:r>
              <a:rPr lang="en-US" sz="3100" dirty="0">
                <a:solidFill>
                  <a:srgbClr val="FFFFFF"/>
                </a:solidFill>
              </a:rPr>
              <a:t>CDE FMTA Consultant Map and </a:t>
            </a:r>
            <a:br>
              <a:rPr lang="en-US" sz="3100" dirty="0">
                <a:solidFill>
                  <a:srgbClr val="FFFFFF"/>
                </a:solidFill>
              </a:rPr>
            </a:br>
            <a:r>
              <a:rPr lang="en-US" sz="3100" dirty="0">
                <a:solidFill>
                  <a:srgbClr val="FFFFFF"/>
                </a:solidFill>
              </a:rPr>
              <a:t>Contact Information by Region</a:t>
            </a:r>
            <a:endParaRPr lang="en-U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9A79050-DB7F-2C1F-D428-F56024772D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680391"/>
              </p:ext>
            </p:extLst>
          </p:nvPr>
        </p:nvGraphicFramePr>
        <p:xfrm>
          <a:off x="6235389" y="947853"/>
          <a:ext cx="5665727" cy="55473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844800">
                  <a:extLst>
                    <a:ext uri="{9D8B030D-6E8A-4147-A177-3AD203B41FA5}">
                      <a16:colId xmlns:a16="http://schemas.microsoft.com/office/drawing/2014/main" val="3326431676"/>
                    </a:ext>
                  </a:extLst>
                </a:gridCol>
                <a:gridCol w="2820927">
                  <a:extLst>
                    <a:ext uri="{9D8B030D-6E8A-4147-A177-3AD203B41FA5}">
                      <a16:colId xmlns:a16="http://schemas.microsoft.com/office/drawing/2014/main" val="357141825"/>
                    </a:ext>
                  </a:extLst>
                </a:gridCol>
              </a:tblGrid>
              <a:tr h="733027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</a:rPr>
                        <a:t>FMTA II Administrator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</a:rPr>
                        <a:t>Donna DeMartini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  <a:hlinkClick r:id="rId3"/>
                        </a:rPr>
                        <a:t>ddemartini@cde.ca.gov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</a:rPr>
                        <a:t>FMTA III Administrator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</a:rPr>
                        <a:t>James Johnson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  <a:hlinkClick r:id="rId4"/>
                        </a:rPr>
                        <a:t>jamjohns@cde.ca.gov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3266908"/>
                  </a:ext>
                </a:extLst>
              </a:tr>
              <a:tr h="733027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b="1" u="none" strike="noStrike" noProof="0" dirty="0">
                          <a:solidFill>
                            <a:srgbClr val="000000"/>
                          </a:solidFill>
                        </a:rPr>
                        <a:t>Region 3 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</a:rPr>
                        <a:t>Kari Hudson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  <a:hlinkClick r:id="rId5"/>
                        </a:rPr>
                        <a:t>khudson@cde.ca.gov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b="1" u="none" strike="noStrike" noProof="0" dirty="0">
                          <a:solidFill>
                            <a:srgbClr val="000000"/>
                          </a:solidFill>
                        </a:rPr>
                        <a:t>Region 1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</a:rPr>
                        <a:t>Jeffrey Reyes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  <a:hlinkClick r:id="rId6"/>
                        </a:rPr>
                        <a:t>jereyes@cde.ca.gov</a:t>
                      </a:r>
                      <a:endParaRPr lang="en-US" sz="1200" u="none" strike="noStrike" noProof="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0700700"/>
                  </a:ext>
                </a:extLst>
              </a:tr>
              <a:tr h="733027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b="1" u="none" strike="noStrike" noProof="0" dirty="0">
                          <a:solidFill>
                            <a:srgbClr val="000000"/>
                          </a:solidFill>
                        </a:rPr>
                        <a:t>El Dorado County Charter SELPA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</a:rPr>
                        <a:t>Vincent Pastorino 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  <a:hlinkClick r:id="rId7"/>
                        </a:rPr>
                        <a:t>vpastorino@cde.ca.gov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b="1" u="none" strike="noStrike" noProof="0" dirty="0">
                          <a:solidFill>
                            <a:srgbClr val="000000"/>
                          </a:solidFill>
                        </a:rPr>
                        <a:t>Region 2 and Region 7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</a:rPr>
                        <a:t>D’Andrea Chapman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  <a:hlinkClick r:id="rId8"/>
                        </a:rPr>
                        <a:t>dchapman@cde.ca.gov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2278242"/>
                  </a:ext>
                </a:extLst>
              </a:tr>
              <a:tr h="733027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b="1" u="none" strike="noStrike" noProof="0" dirty="0">
                          <a:solidFill>
                            <a:srgbClr val="000000"/>
                          </a:solidFill>
                        </a:rPr>
                        <a:t>Region 4 and Region 6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</a:rPr>
                        <a:t>David Grundon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  <a:hlinkClick r:id="rId9"/>
                        </a:rPr>
                        <a:t>dgrundon@cde.ca.gov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b="1" u="none" strike="noStrike" noProof="0" dirty="0">
                          <a:solidFill>
                            <a:srgbClr val="000000"/>
                          </a:solidFill>
                        </a:rPr>
                        <a:t>Region 5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</a:rPr>
                        <a:t>Libbey Durkee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  <a:hlinkClick r:id="rId10"/>
                        </a:rPr>
                        <a:t>Ldurkee@cde.ca.gov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4017555"/>
                  </a:ext>
                </a:extLst>
              </a:tr>
              <a:tr h="733027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b="1" u="none" strike="noStrike" noProof="0" dirty="0">
                          <a:solidFill>
                            <a:srgbClr val="000000"/>
                          </a:solidFill>
                        </a:rPr>
                        <a:t>Region 9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</a:rPr>
                        <a:t>Jacqueline Stewart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  <a:hlinkClick r:id="rId11"/>
                        </a:rPr>
                        <a:t>jstewart@cde.ca.gov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b="1" u="none" strike="noStrike" noProof="0" dirty="0">
                          <a:solidFill>
                            <a:srgbClr val="000000"/>
                          </a:solidFill>
                        </a:rPr>
                        <a:t>Region 8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</a:rPr>
                        <a:t>Nicole Garibaldi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  <a:hlinkClick r:id="rId12"/>
                        </a:rPr>
                        <a:t>ngaribaldi@cde.ca.gov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9853362"/>
                  </a:ext>
                </a:extLst>
              </a:tr>
              <a:tr h="733027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b="1" u="none" strike="noStrike" noProof="0" dirty="0">
                          <a:solidFill>
                            <a:srgbClr val="000000"/>
                          </a:solidFill>
                        </a:rPr>
                        <a:t>Region 11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</a:rPr>
                        <a:t>Tamara McMillan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u="sng" strike="noStrike" noProof="0" dirty="0">
                          <a:solidFill>
                            <a:srgbClr val="2F5597"/>
                          </a:solidFill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TM</a:t>
                      </a:r>
                      <a:r>
                        <a:rPr lang="en-US" sz="1200" u="sng" strike="noStrike" noProof="0" dirty="0">
                          <a:solidFill>
                            <a:srgbClr val="2F5597"/>
                          </a:solidFill>
                        </a:rPr>
                        <a:t>cMillan</a:t>
                      </a:r>
                      <a:r>
                        <a:rPr lang="en-US" sz="1200" u="sng" strike="noStrike" noProof="0" dirty="0">
                          <a:solidFill>
                            <a:srgbClr val="2F5597"/>
                          </a:solidFill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@cde.ca.gov</a:t>
                      </a:r>
                      <a:endParaRPr lang="en-US" sz="1200" u="sng" dirty="0">
                        <a:solidFill>
                          <a:srgbClr val="2F5597"/>
                        </a:solidFill>
                        <a:hlinkClick r:id="" action="ppaction://noaction">
                          <a:extLst>
                            <a:ext uri="{A12FA001-AC4F-418D-AE19-62706E023703}">
                              <ahyp:hlinkClr xmlns:ahyp="http://schemas.microsoft.com/office/drawing/2018/hyperlinkcolor" val="tx"/>
                            </a:ext>
                          </a:extLst>
                        </a:hlinkClick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b="1" u="none" strike="noStrike" noProof="0" dirty="0">
                          <a:solidFill>
                            <a:srgbClr val="000000"/>
                          </a:solidFill>
                        </a:rPr>
                        <a:t>Region 10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</a:rPr>
                        <a:t>Vanessa Espinosa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  <a:hlinkClick r:id="rId13"/>
                        </a:rPr>
                        <a:t>vespinosa@cde.ca.gov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981717"/>
                  </a:ext>
                </a:extLst>
              </a:tr>
              <a:tr h="733027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b="1" u="none" strike="noStrike" noProof="0" dirty="0">
                          <a:solidFill>
                            <a:srgbClr val="000000"/>
                          </a:solidFill>
                        </a:rPr>
                        <a:t>LAUSD and LACOE Charters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</a:rPr>
                        <a:t>Lynne Boone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200" u="none" strike="noStrike" noProof="0" dirty="0">
                          <a:solidFill>
                            <a:srgbClr val="000000"/>
                          </a:solidFill>
                          <a:hlinkClick r:id="rId14"/>
                        </a:rPr>
                        <a:t>Lboone@cde.ca.gov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3615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48878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00127-7762-5A5E-F253-F2D567BFB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Questions</a:t>
            </a:r>
            <a:endParaRPr lang="en-US" dirty="0"/>
          </a:p>
        </p:txBody>
      </p:sp>
      <p:pic>
        <p:nvPicPr>
          <p:cNvPr id="5" name="Content Placeholder 3" descr="A group of colorful circles with white question marks&#10;&#10;Description automatically generated">
            <a:extLst>
              <a:ext uri="{FF2B5EF4-FFF2-40B4-BE49-F238E27FC236}">
                <a16:creationId xmlns:a16="http://schemas.microsoft.com/office/drawing/2014/main" id="{F82E3D5D-DED3-9DEF-85CA-B0C163F33A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25" r="5836" b="1"/>
          <a:stretch/>
        </p:blipFill>
        <p:spPr>
          <a:xfrm>
            <a:off x="3562349" y="1714510"/>
            <a:ext cx="5059110" cy="42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994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2DD39-0111-711C-4FA5-B8728EB38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your time and participation.</a:t>
            </a:r>
          </a:p>
        </p:txBody>
      </p:sp>
    </p:spTree>
    <p:extLst>
      <p:ext uri="{BB962C8B-B14F-4D97-AF65-F5344CB8AC3E}">
        <p14:creationId xmlns:p14="http://schemas.microsoft.com/office/powerpoint/2010/main" val="3207242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5">
            <a:extLst>
              <a:ext uri="{FF2B5EF4-FFF2-40B4-BE49-F238E27FC236}">
                <a16:creationId xmlns:a16="http://schemas.microsoft.com/office/drawing/2014/main" id="{0B2FBBCA-8E9F-9AA3-E4A7-BE20A872D809}"/>
              </a:ext>
            </a:extLst>
          </p:cNvPr>
          <p:cNvSpPr txBox="1"/>
          <p:nvPr/>
        </p:nvSpPr>
        <p:spPr>
          <a:xfrm>
            <a:off x="2717148" y="5706183"/>
            <a:ext cx="1526540" cy="75576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086" marR="6773" indent="-847" algn="ctr">
              <a:spcBef>
                <a:spcPts val="133"/>
              </a:spcBef>
            </a:pPr>
            <a:r>
              <a:rPr sz="1200" b="1" spc="27" dirty="0">
                <a:solidFill>
                  <a:schemeClr val="bg1"/>
                </a:solidFill>
                <a:cs typeface="Gill Sans MT"/>
              </a:rPr>
              <a:t>Libbey </a:t>
            </a:r>
            <a:r>
              <a:rPr sz="1200" b="1" dirty="0">
                <a:solidFill>
                  <a:schemeClr val="bg1"/>
                </a:solidFill>
                <a:cs typeface="Gill Sans MT"/>
              </a:rPr>
              <a:t>Durkee  </a:t>
            </a:r>
            <a:r>
              <a:rPr sz="1200" spc="113" dirty="0">
                <a:solidFill>
                  <a:schemeClr val="bg1"/>
                </a:solidFill>
                <a:cs typeface="Gill Sans MT"/>
              </a:rPr>
              <a:t>Education</a:t>
            </a:r>
            <a:r>
              <a:rPr sz="1200" spc="33" dirty="0">
                <a:solidFill>
                  <a:schemeClr val="bg1"/>
                </a:solidFill>
                <a:cs typeface="Gill Sans MT"/>
              </a:rPr>
              <a:t> </a:t>
            </a:r>
            <a:r>
              <a:rPr sz="1200" spc="100" dirty="0">
                <a:solidFill>
                  <a:schemeClr val="bg1"/>
                </a:solidFill>
                <a:cs typeface="Gill Sans MT"/>
              </a:rPr>
              <a:t>Programs  Consultant</a:t>
            </a:r>
            <a:endParaRPr sz="1200" dirty="0">
              <a:solidFill>
                <a:schemeClr val="bg1"/>
              </a:solidFill>
              <a:cs typeface="Gill Sans MT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498C2215-FD86-8ADF-B1B2-A946004E2E8B}"/>
              </a:ext>
            </a:extLst>
          </p:cNvPr>
          <p:cNvSpPr txBox="1"/>
          <p:nvPr/>
        </p:nvSpPr>
        <p:spPr>
          <a:xfrm>
            <a:off x="7919999" y="2744669"/>
            <a:ext cx="1600808" cy="7685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algn="ctr">
              <a:spcBef>
                <a:spcPts val="133"/>
              </a:spcBef>
            </a:pPr>
            <a:r>
              <a:rPr lang="en-US" sz="1200" b="1" spc="93" dirty="0">
                <a:solidFill>
                  <a:schemeClr val="bg1"/>
                </a:solidFill>
                <a:cs typeface="Gill Sans MT"/>
              </a:rPr>
              <a:t>Vanessa Espinosa</a:t>
            </a:r>
          </a:p>
          <a:p>
            <a:pPr marL="16933" marR="6773" algn="ctr">
              <a:spcBef>
                <a:spcPts val="133"/>
              </a:spcBef>
            </a:pPr>
            <a:r>
              <a:rPr sz="1200" spc="113" dirty="0">
                <a:solidFill>
                  <a:schemeClr val="bg1"/>
                </a:solidFill>
                <a:cs typeface="Gill Sans MT"/>
              </a:rPr>
              <a:t>Education</a:t>
            </a:r>
            <a:r>
              <a:rPr sz="1200" spc="33" dirty="0">
                <a:solidFill>
                  <a:schemeClr val="bg1"/>
                </a:solidFill>
                <a:cs typeface="Gill Sans MT"/>
              </a:rPr>
              <a:t> </a:t>
            </a:r>
            <a:r>
              <a:rPr sz="1200" spc="100" dirty="0">
                <a:solidFill>
                  <a:schemeClr val="bg1"/>
                </a:solidFill>
                <a:cs typeface="Gill Sans MT"/>
              </a:rPr>
              <a:t>Programs  </a:t>
            </a:r>
            <a:r>
              <a:rPr lang="en-US" sz="1200" spc="100" dirty="0">
                <a:solidFill>
                  <a:schemeClr val="bg1"/>
                </a:solidFill>
                <a:cs typeface="Gill Sans MT"/>
              </a:rPr>
              <a:t>Assistant</a:t>
            </a:r>
            <a:endParaRPr sz="1200" dirty="0">
              <a:solidFill>
                <a:schemeClr val="bg1"/>
              </a:solidFill>
              <a:cs typeface="Gill Sans MT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5A4C313E-91E1-7628-6092-8481AEEC99EC}"/>
              </a:ext>
            </a:extLst>
          </p:cNvPr>
          <p:cNvSpPr txBox="1"/>
          <p:nvPr/>
        </p:nvSpPr>
        <p:spPr>
          <a:xfrm>
            <a:off x="10123532" y="4302355"/>
            <a:ext cx="1526540" cy="75576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indent="-847" algn="ctr">
              <a:spcBef>
                <a:spcPts val="133"/>
              </a:spcBef>
            </a:pPr>
            <a:r>
              <a:rPr sz="1200" b="1" spc="13" dirty="0">
                <a:solidFill>
                  <a:schemeClr val="bg1"/>
                </a:solidFill>
                <a:cs typeface="Gill Sans MT"/>
              </a:rPr>
              <a:t>Nicole </a:t>
            </a:r>
            <a:r>
              <a:rPr sz="1200" b="1" spc="20" dirty="0">
                <a:solidFill>
                  <a:schemeClr val="bg1"/>
                </a:solidFill>
                <a:cs typeface="Gill Sans MT"/>
              </a:rPr>
              <a:t>Garibaldi  </a:t>
            </a:r>
            <a:r>
              <a:rPr sz="1200" spc="113" dirty="0">
                <a:solidFill>
                  <a:schemeClr val="bg1"/>
                </a:solidFill>
                <a:cs typeface="Gill Sans MT"/>
              </a:rPr>
              <a:t>Education</a:t>
            </a:r>
            <a:r>
              <a:rPr sz="1200" spc="33" dirty="0">
                <a:solidFill>
                  <a:schemeClr val="bg1"/>
                </a:solidFill>
                <a:cs typeface="Gill Sans MT"/>
              </a:rPr>
              <a:t> </a:t>
            </a:r>
            <a:r>
              <a:rPr sz="1200" spc="100" dirty="0">
                <a:solidFill>
                  <a:schemeClr val="bg1"/>
                </a:solidFill>
                <a:cs typeface="Gill Sans MT"/>
              </a:rPr>
              <a:t>Programs  Consultant</a:t>
            </a:r>
            <a:endParaRPr sz="1200" dirty="0">
              <a:solidFill>
                <a:schemeClr val="bg1"/>
              </a:solidFill>
              <a:cs typeface="Gill Sans MT"/>
            </a:endParaRPr>
          </a:p>
        </p:txBody>
      </p:sp>
      <p:sp>
        <p:nvSpPr>
          <p:cNvPr id="7" name="object 11" descr="Picture of Nicole Garibaldi, Consultant">
            <a:extLst>
              <a:ext uri="{FF2B5EF4-FFF2-40B4-BE49-F238E27FC236}">
                <a16:creationId xmlns:a16="http://schemas.microsoft.com/office/drawing/2014/main" id="{793DDAC6-A3CB-AFC1-4890-2889E1276DAF}"/>
              </a:ext>
            </a:extLst>
          </p:cNvPr>
          <p:cNvSpPr/>
          <p:nvPr/>
        </p:nvSpPr>
        <p:spPr>
          <a:xfrm>
            <a:off x="10257696" y="2839316"/>
            <a:ext cx="1258213" cy="14630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F76E2102-293D-8C36-1383-3390AF3E7C8D}"/>
              </a:ext>
            </a:extLst>
          </p:cNvPr>
          <p:cNvSpPr txBox="1"/>
          <p:nvPr/>
        </p:nvSpPr>
        <p:spPr>
          <a:xfrm>
            <a:off x="2722851" y="2815074"/>
            <a:ext cx="1526540" cy="75576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indent="-847" algn="ctr">
              <a:spcBef>
                <a:spcPts val="133"/>
              </a:spcBef>
            </a:pPr>
            <a:r>
              <a:rPr sz="1200" b="1" spc="-27" dirty="0">
                <a:solidFill>
                  <a:schemeClr val="bg1"/>
                </a:solidFill>
                <a:cs typeface="Gill Sans MT"/>
              </a:rPr>
              <a:t>D’Andrea </a:t>
            </a:r>
            <a:r>
              <a:rPr sz="1200" b="1" spc="13" dirty="0">
                <a:solidFill>
                  <a:schemeClr val="bg1"/>
                </a:solidFill>
                <a:cs typeface="Gill Sans MT"/>
              </a:rPr>
              <a:t>Chapman  </a:t>
            </a:r>
            <a:r>
              <a:rPr sz="1200" spc="113" dirty="0">
                <a:solidFill>
                  <a:schemeClr val="bg1"/>
                </a:solidFill>
                <a:cs typeface="Gill Sans MT"/>
              </a:rPr>
              <a:t>Education</a:t>
            </a:r>
            <a:r>
              <a:rPr sz="1200" spc="33" dirty="0">
                <a:solidFill>
                  <a:schemeClr val="bg1"/>
                </a:solidFill>
                <a:cs typeface="Gill Sans MT"/>
              </a:rPr>
              <a:t> </a:t>
            </a:r>
            <a:r>
              <a:rPr sz="1200" spc="100" dirty="0">
                <a:solidFill>
                  <a:schemeClr val="bg1"/>
                </a:solidFill>
                <a:cs typeface="Gill Sans MT"/>
              </a:rPr>
              <a:t>Programs  Consultant</a:t>
            </a:r>
            <a:endParaRPr sz="1200" dirty="0">
              <a:solidFill>
                <a:schemeClr val="bg1"/>
              </a:solidFill>
              <a:cs typeface="Gill Sans M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F631E1-4251-35E9-4A13-B6117D04EBD9}"/>
              </a:ext>
            </a:extLst>
          </p:cNvPr>
          <p:cNvSpPr txBox="1"/>
          <p:nvPr/>
        </p:nvSpPr>
        <p:spPr>
          <a:xfrm>
            <a:off x="5154703" y="4260131"/>
            <a:ext cx="1882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James T. Johnson, III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Education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Administrator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1ABBC116-8739-BE09-DADF-4613D825E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cs typeface="Arial"/>
              </a:rPr>
              <a:t>FMTA Unit </a:t>
            </a:r>
            <a:r>
              <a:rPr lang="en-US" dirty="0">
                <a:cs typeface="Arial"/>
              </a:rPr>
              <a:t>III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86DC27-C76C-26B8-661E-A28EB0931E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268" b="13209"/>
          <a:stretch/>
        </p:blipFill>
        <p:spPr>
          <a:xfrm>
            <a:off x="8081943" y="1240481"/>
            <a:ext cx="1283069" cy="1504188"/>
          </a:xfrm>
          <a:prstGeom prst="rect">
            <a:avLst/>
          </a:prstGeom>
        </p:spPr>
      </p:pic>
      <p:pic>
        <p:nvPicPr>
          <p:cNvPr id="13" name="Picture 12" descr="A picture containing person&#10;&#10;Description automatically generated">
            <a:extLst>
              <a:ext uri="{FF2B5EF4-FFF2-40B4-BE49-F238E27FC236}">
                <a16:creationId xmlns:a16="http://schemas.microsoft.com/office/drawing/2014/main" id="{6697CDE4-7882-E083-9A5C-4155B18288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818" r="11617" b="12057"/>
          <a:stretch/>
        </p:blipFill>
        <p:spPr>
          <a:xfrm>
            <a:off x="2826988" y="1240481"/>
            <a:ext cx="1306862" cy="1559978"/>
          </a:xfrm>
          <a:prstGeom prst="rect">
            <a:avLst/>
          </a:prstGeom>
        </p:spPr>
      </p:pic>
      <p:sp>
        <p:nvSpPr>
          <p:cNvPr id="14" name="object 2">
            <a:extLst>
              <a:ext uri="{FF2B5EF4-FFF2-40B4-BE49-F238E27FC236}">
                <a16:creationId xmlns:a16="http://schemas.microsoft.com/office/drawing/2014/main" id="{FE4746B9-1232-450E-8428-8D58D503A3FD}"/>
              </a:ext>
            </a:extLst>
          </p:cNvPr>
          <p:cNvSpPr txBox="1"/>
          <p:nvPr/>
        </p:nvSpPr>
        <p:spPr>
          <a:xfrm>
            <a:off x="7957132" y="5706183"/>
            <a:ext cx="1526540" cy="75576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indent="-847" algn="ctr">
              <a:spcBef>
                <a:spcPts val="133"/>
              </a:spcBef>
            </a:pPr>
            <a:r>
              <a:rPr lang="en-US" sz="1200" b="1" spc="13" dirty="0">
                <a:solidFill>
                  <a:schemeClr val="bg1"/>
                </a:solidFill>
                <a:cs typeface="Gill Sans MT"/>
              </a:rPr>
              <a:t>Jeffrey Reyes</a:t>
            </a:r>
            <a:r>
              <a:rPr sz="1200" b="1" spc="20" dirty="0">
                <a:solidFill>
                  <a:schemeClr val="bg1"/>
                </a:solidFill>
                <a:cs typeface="Gill Sans MT"/>
              </a:rPr>
              <a:t>  </a:t>
            </a:r>
            <a:r>
              <a:rPr sz="1200" spc="113" dirty="0">
                <a:solidFill>
                  <a:schemeClr val="bg1"/>
                </a:solidFill>
                <a:cs typeface="Gill Sans MT"/>
              </a:rPr>
              <a:t>Education</a:t>
            </a:r>
            <a:r>
              <a:rPr sz="1200" spc="33" dirty="0">
                <a:solidFill>
                  <a:schemeClr val="bg1"/>
                </a:solidFill>
                <a:cs typeface="Gill Sans MT"/>
              </a:rPr>
              <a:t> </a:t>
            </a:r>
            <a:r>
              <a:rPr sz="1200" spc="100" dirty="0">
                <a:solidFill>
                  <a:schemeClr val="bg1"/>
                </a:solidFill>
                <a:cs typeface="Gill Sans MT"/>
              </a:rPr>
              <a:t>Programs  Consultant</a:t>
            </a:r>
            <a:endParaRPr sz="1200" dirty="0">
              <a:solidFill>
                <a:schemeClr val="bg1"/>
              </a:solidFill>
              <a:cs typeface="Gill Sans MT"/>
            </a:endParaRPr>
          </a:p>
        </p:txBody>
      </p:sp>
      <p:pic>
        <p:nvPicPr>
          <p:cNvPr id="1026" name="Picture 2" descr="image/jpeg">
            <a:extLst>
              <a:ext uri="{FF2B5EF4-FFF2-40B4-BE49-F238E27FC236}">
                <a16:creationId xmlns:a16="http://schemas.microsoft.com/office/drawing/2014/main" id="{69797E7D-075E-018F-E9B8-97AF09BD44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2" r="11223" b="5452"/>
          <a:stretch/>
        </p:blipFill>
        <p:spPr bwMode="auto">
          <a:xfrm>
            <a:off x="5442569" y="2736408"/>
            <a:ext cx="1306862" cy="153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076AD7-CD21-DD46-F3F6-47BA926BC80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" t="6971" r="5033" b="19928"/>
          <a:stretch/>
        </p:blipFill>
        <p:spPr>
          <a:xfrm>
            <a:off x="8099150" y="4200029"/>
            <a:ext cx="1242505" cy="14574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6E60DD0-6C84-E8BD-10F8-552DE6B36F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1909" y="4121741"/>
            <a:ext cx="1437019" cy="1569441"/>
          </a:xfrm>
          <a:prstGeom prst="rect">
            <a:avLst/>
          </a:prstGeom>
        </p:spPr>
      </p:pic>
      <p:sp>
        <p:nvSpPr>
          <p:cNvPr id="20" name="object 7">
            <a:extLst>
              <a:ext uri="{FF2B5EF4-FFF2-40B4-BE49-F238E27FC236}">
                <a16:creationId xmlns:a16="http://schemas.microsoft.com/office/drawing/2014/main" id="{1ECB62C7-4C3D-6254-3C45-70D531F9A368}"/>
              </a:ext>
            </a:extLst>
          </p:cNvPr>
          <p:cNvSpPr txBox="1"/>
          <p:nvPr/>
        </p:nvSpPr>
        <p:spPr>
          <a:xfrm>
            <a:off x="676091" y="4285557"/>
            <a:ext cx="1526540" cy="75576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indent="-847" algn="ctr">
              <a:spcBef>
                <a:spcPts val="133"/>
              </a:spcBef>
            </a:pPr>
            <a:r>
              <a:rPr lang="en-US" sz="1200" b="1" spc="-27" dirty="0">
                <a:solidFill>
                  <a:schemeClr val="bg1"/>
                </a:solidFill>
                <a:cs typeface="Gill Sans MT"/>
              </a:rPr>
              <a:t>Jeanette Acrell-Dunn</a:t>
            </a:r>
            <a:r>
              <a:rPr sz="1200" b="1" spc="-27" dirty="0">
                <a:solidFill>
                  <a:schemeClr val="bg1"/>
                </a:solidFill>
                <a:cs typeface="Gill Sans MT"/>
              </a:rPr>
              <a:t> </a:t>
            </a:r>
            <a:r>
              <a:rPr lang="en-US" sz="1200" spc="13" dirty="0">
                <a:solidFill>
                  <a:schemeClr val="bg1"/>
                </a:solidFill>
                <a:cs typeface="Gill Sans MT"/>
              </a:rPr>
              <a:t>Associate Governmental Program Analyst</a:t>
            </a:r>
            <a:endParaRPr sz="1200" dirty="0">
              <a:solidFill>
                <a:schemeClr val="bg1"/>
              </a:solidFill>
              <a:cs typeface="Gill Sans MT"/>
            </a:endParaRPr>
          </a:p>
        </p:txBody>
      </p:sp>
      <p:pic>
        <p:nvPicPr>
          <p:cNvPr id="11" name="Picture 2" descr="Jeanette Acrell-Dunn">
            <a:extLst>
              <a:ext uri="{FF2B5EF4-FFF2-40B4-BE49-F238E27FC236}">
                <a16:creationId xmlns:a16="http://schemas.microsoft.com/office/drawing/2014/main" id="{D2DA38D3-3944-59D4-7C36-D70D65B49D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5" r="28406" b="54385"/>
          <a:stretch/>
        </p:blipFill>
        <p:spPr bwMode="auto">
          <a:xfrm>
            <a:off x="810255" y="2785041"/>
            <a:ext cx="1258213" cy="150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539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AC954-8B94-4111-8B5C-591CF3761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F2F64-0058-4F05-8F59-486ECAF67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745" y="1261871"/>
            <a:ext cx="10678510" cy="5267733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dirty="0"/>
              <a:t>Participants</a:t>
            </a:r>
          </a:p>
          <a:p>
            <a:r>
              <a:rPr lang="en-US" dirty="0"/>
              <a:t>The CIM Process and the 2024 Monitoring Year Overview</a:t>
            </a:r>
            <a:endParaRPr lang="en-US" dirty="0">
              <a:cs typeface="Arial"/>
            </a:endParaRPr>
          </a:p>
          <a:p>
            <a:r>
              <a:rPr lang="en-US" dirty="0"/>
              <a:t> Annual Determination Letter</a:t>
            </a:r>
            <a:endParaRPr lang="en-US" dirty="0">
              <a:cs typeface="Arial"/>
            </a:endParaRPr>
          </a:p>
          <a:p>
            <a:r>
              <a:rPr lang="en-US" dirty="0"/>
              <a:t>Targeted Tier Selection Criteria and Reviewing the Data Sheets</a:t>
            </a:r>
          </a:p>
          <a:p>
            <a:r>
              <a:rPr lang="en-US" dirty="0">
                <a:solidFill>
                  <a:schemeClr val="accent4"/>
                </a:solidFill>
                <a:cs typeface="Arial" panose="020B0604020202020204"/>
              </a:rPr>
              <a:t>Questions and Answers</a:t>
            </a:r>
          </a:p>
          <a:p>
            <a:r>
              <a:rPr lang="en-US" dirty="0"/>
              <a:t>Required Activities and Timeline for Targeted LEAs in the 2024 Cohort </a:t>
            </a:r>
            <a:endParaRPr lang="en-US" dirty="0">
              <a:cs typeface="Arial" panose="020B0604020202020204"/>
            </a:endParaRPr>
          </a:p>
          <a:p>
            <a:r>
              <a:rPr lang="en-US" dirty="0"/>
              <a:t>Required CIM Team Members for Targeted LEAs</a:t>
            </a:r>
            <a:endParaRPr lang="en-US" dirty="0">
              <a:cs typeface="Arial" panose="020B0604020202020204"/>
            </a:endParaRPr>
          </a:p>
          <a:p>
            <a:r>
              <a:rPr lang="en-US" dirty="0">
                <a:cs typeface="Arial" panose="020B0604020202020204"/>
              </a:rPr>
              <a:t>Documentation</a:t>
            </a:r>
          </a:p>
          <a:p>
            <a:r>
              <a:rPr lang="en-US" dirty="0"/>
              <a:t>Policies, Procedures, and Practices Review (PPPR)</a:t>
            </a:r>
          </a:p>
          <a:p>
            <a:r>
              <a:rPr lang="en-US" dirty="0">
                <a:cs typeface="Arial"/>
              </a:rPr>
              <a:t>Roles of the Consultant and SELPA</a:t>
            </a:r>
          </a:p>
          <a:p>
            <a:r>
              <a:rPr lang="en-US" dirty="0"/>
              <a:t>Where to Find CIM Information</a:t>
            </a:r>
          </a:p>
          <a:p>
            <a:r>
              <a:rPr lang="en-US" dirty="0"/>
              <a:t>Next Steps</a:t>
            </a:r>
            <a:endParaRPr lang="en-US" dirty="0">
              <a:cs typeface="Arial"/>
            </a:endParaRPr>
          </a:p>
          <a:p>
            <a:r>
              <a:rPr lang="en-US" dirty="0"/>
              <a:t>CDE FMTA Consultant Regional Map </a:t>
            </a:r>
            <a:endParaRPr lang="en-US" dirty="0">
              <a:cs typeface="Arial"/>
            </a:endParaRPr>
          </a:p>
          <a:p>
            <a:r>
              <a:rPr lang="en-US" dirty="0">
                <a:solidFill>
                  <a:schemeClr val="accent4"/>
                </a:solidFill>
              </a:rPr>
              <a:t>Questions and Answers</a:t>
            </a:r>
            <a:endParaRPr lang="en-US" dirty="0">
              <a:solidFill>
                <a:schemeClr val="accent4"/>
              </a:solidFill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756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0AD2E-489C-1888-6380-22CDF36D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72642"/>
            <a:ext cx="11887200" cy="889233"/>
          </a:xfrm>
        </p:spPr>
        <p:txBody>
          <a:bodyPr>
            <a:normAutofit/>
          </a:bodyPr>
          <a:lstStyle/>
          <a:p>
            <a:r>
              <a:rPr lang="en-US" dirty="0"/>
              <a:t>Participants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4AA79-BA6C-822B-9729-27B1ECEC6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38300"/>
            <a:ext cx="11887200" cy="45024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cs typeface="Arial" panose="020B0604020202020204"/>
              </a:rPr>
              <a:t>This training is for your LEA if </a:t>
            </a:r>
            <a:r>
              <a:rPr lang="en-US" b="1" u="sng" dirty="0">
                <a:cs typeface="Arial" panose="020B0604020202020204"/>
              </a:rPr>
              <a:t>both</a:t>
            </a:r>
            <a:r>
              <a:rPr lang="en-US" b="1" dirty="0">
                <a:cs typeface="Arial" panose="020B0604020202020204"/>
              </a:rPr>
              <a:t> of the following apply…</a:t>
            </a:r>
          </a:p>
          <a:p>
            <a:pPr marL="0" indent="0">
              <a:buNone/>
            </a:pPr>
            <a:endParaRPr lang="en-US" b="1" dirty="0"/>
          </a:p>
          <a:p>
            <a:pPr marL="914400" lvl="1" indent="-457200">
              <a:lnSpc>
                <a:spcPct val="110000"/>
              </a:lnSpc>
              <a:buAutoNum type="arabicPeriod"/>
            </a:pPr>
            <a:r>
              <a:rPr lang="en-US" b="1" dirty="0"/>
              <a:t>Identified in the March 2024 </a:t>
            </a:r>
            <a:r>
              <a:rPr lang="en-US" b="1" i="1" dirty="0"/>
              <a:t>Annual Determination Letter</a:t>
            </a:r>
            <a:r>
              <a:rPr lang="en-US" b="1" dirty="0"/>
              <a:t> (</a:t>
            </a:r>
            <a:r>
              <a:rPr lang="en-US" b="1" i="1" dirty="0"/>
              <a:t>ADL</a:t>
            </a:r>
            <a:r>
              <a:rPr lang="en-US" b="1" dirty="0"/>
              <a:t>) notification as Targeted Level 1, 2, or 3</a:t>
            </a:r>
            <a:endParaRPr lang="en-US" b="1" dirty="0">
              <a:cs typeface="Arial"/>
            </a:endParaRPr>
          </a:p>
          <a:p>
            <a:pPr algn="ctr">
              <a:lnSpc>
                <a:spcPct val="150000"/>
              </a:lnSpc>
              <a:buNone/>
            </a:pPr>
            <a:r>
              <a:rPr lang="en-US" sz="2800" b="1" dirty="0">
                <a:solidFill>
                  <a:srgbClr val="FFC000"/>
                </a:solidFill>
              </a:rPr>
              <a:t>  </a:t>
            </a:r>
            <a:r>
              <a:rPr lang="en-US" sz="2800" b="1" u="sng" dirty="0">
                <a:solidFill>
                  <a:srgbClr val="FFC000"/>
                </a:solidFill>
              </a:rPr>
              <a:t>AND</a:t>
            </a:r>
            <a:endParaRPr lang="en-US" sz="2800" b="1" dirty="0">
              <a:cs typeface="Arial" panose="020B0604020202020204"/>
            </a:endParaRPr>
          </a:p>
          <a:p>
            <a:pPr marL="1028700" indent="-1028700">
              <a:lnSpc>
                <a:spcPct val="100000"/>
              </a:lnSpc>
              <a:buNone/>
            </a:pPr>
            <a:r>
              <a:rPr lang="en-US" sz="2800" b="1" dirty="0"/>
              <a:t>     2.  Do </a:t>
            </a:r>
            <a:r>
              <a:rPr lang="en-US" sz="2800" b="1" u="sng" dirty="0"/>
              <a:t>not</a:t>
            </a:r>
            <a:r>
              <a:rPr lang="en-US" sz="2800" b="1" dirty="0"/>
              <a:t> have an approved CIM or CCEIS Plan from the 2022 or 2023 monitoring year   (i.e., 2022 or 2023 CIM Cohort)</a:t>
            </a:r>
            <a:endParaRPr lang="en-US" sz="2800" b="1" dirty="0">
              <a:cs typeface="Arial"/>
            </a:endParaRPr>
          </a:p>
          <a:p>
            <a:pPr marL="0" indent="0">
              <a:buNone/>
            </a:pPr>
            <a:endParaRPr lang="en-US" sz="2800" dirty="0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5630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0AF6C-A293-4256-94E9-02A8242FB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14022"/>
            <a:ext cx="11887200" cy="1325563"/>
          </a:xfrm>
        </p:spPr>
        <p:txBody>
          <a:bodyPr/>
          <a:lstStyle/>
          <a:p>
            <a:r>
              <a:rPr lang="en-US" dirty="0"/>
              <a:t>Monitoring Tiers</a:t>
            </a:r>
          </a:p>
        </p:txBody>
      </p:sp>
      <p:grpSp>
        <p:nvGrpSpPr>
          <p:cNvPr id="4" name="Group 3" descr="A pyramid and inverted pyramid showing the monitoring process">
            <a:extLst>
              <a:ext uri="{FF2B5EF4-FFF2-40B4-BE49-F238E27FC236}">
                <a16:creationId xmlns:a16="http://schemas.microsoft.com/office/drawing/2014/main" id="{539EC662-CE30-464F-91D8-9556B58B5CD8}"/>
              </a:ext>
            </a:extLst>
          </p:cNvPr>
          <p:cNvGrpSpPr/>
          <p:nvPr/>
        </p:nvGrpSpPr>
        <p:grpSpPr>
          <a:xfrm>
            <a:off x="782854" y="1529362"/>
            <a:ext cx="10626291" cy="4837882"/>
            <a:chOff x="1734637" y="1593920"/>
            <a:chExt cx="6902925" cy="3837940"/>
          </a:xfrm>
        </p:grpSpPr>
        <p:graphicFrame>
          <p:nvGraphicFramePr>
            <p:cNvPr id="5" name="Diagram 4">
              <a:extLst>
                <a:ext uri="{FF2B5EF4-FFF2-40B4-BE49-F238E27FC236}">
                  <a16:creationId xmlns:a16="http://schemas.microsoft.com/office/drawing/2014/main" id="{9449A8CA-B93B-445E-A7B6-B9DC634BD69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439415091"/>
                </p:ext>
              </p:extLst>
            </p:nvPr>
          </p:nvGraphicFramePr>
          <p:xfrm>
            <a:off x="5267617" y="1644254"/>
            <a:ext cx="3369945" cy="377444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aphicFrame>
          <p:nvGraphicFramePr>
            <p:cNvPr id="6" name="Diagram 5">
              <a:extLst>
                <a:ext uri="{FF2B5EF4-FFF2-40B4-BE49-F238E27FC236}">
                  <a16:creationId xmlns:a16="http://schemas.microsoft.com/office/drawing/2014/main" id="{2F2A3DA2-BC5E-4BED-9592-F70823E0E17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137304262"/>
                </p:ext>
              </p:extLst>
            </p:nvPr>
          </p:nvGraphicFramePr>
          <p:xfrm>
            <a:off x="1734637" y="1593920"/>
            <a:ext cx="3253105" cy="383794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DE89AF3-9DE0-4066-89AB-F9CA73BC1431}"/>
                </a:ext>
              </a:extLst>
            </p:cNvPr>
            <p:cNvCxnSpPr/>
            <p:nvPr/>
          </p:nvCxnSpPr>
          <p:spPr>
            <a:xfrm>
              <a:off x="2815615" y="2888612"/>
              <a:ext cx="5252085" cy="6985"/>
            </a:xfrm>
            <a:prstGeom prst="line">
              <a:avLst/>
            </a:prstGeom>
            <a:ln w="317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63CA651-DF98-4E0F-BDF7-3A4ED96EA4FB}"/>
                </a:ext>
              </a:extLst>
            </p:cNvPr>
            <p:cNvCxnSpPr/>
            <p:nvPr/>
          </p:nvCxnSpPr>
          <p:spPr>
            <a:xfrm>
              <a:off x="2261943" y="4141361"/>
              <a:ext cx="5252085" cy="6985"/>
            </a:xfrm>
            <a:prstGeom prst="line">
              <a:avLst/>
            </a:prstGeom>
            <a:ln w="317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72097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28F7F-2EE8-4D72-A114-047A837B2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5471" y="196645"/>
            <a:ext cx="12305071" cy="952707"/>
          </a:xfrm>
        </p:spPr>
        <p:txBody>
          <a:bodyPr/>
          <a:lstStyle/>
          <a:p>
            <a:r>
              <a:rPr lang="en-US" dirty="0"/>
              <a:t>The CIM Process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0C49121-4BAA-4FFD-B1EF-3CEA1C3395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795949"/>
              </p:ext>
            </p:extLst>
          </p:nvPr>
        </p:nvGraphicFramePr>
        <p:xfrm>
          <a:off x="294639" y="1862215"/>
          <a:ext cx="11602720" cy="1890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E20CB54-08BE-483D-AEC8-B91B89E6D3DC}"/>
              </a:ext>
            </a:extLst>
          </p:cNvPr>
          <p:cNvSpPr/>
          <p:nvPr/>
        </p:nvSpPr>
        <p:spPr>
          <a:xfrm>
            <a:off x="403761" y="1342392"/>
            <a:ext cx="2182123" cy="4364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Year 1: 2024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6D8E32B-7024-5108-FE4E-CD57044CE3B6}"/>
              </a:ext>
            </a:extLst>
          </p:cNvPr>
          <p:cNvGrpSpPr/>
          <p:nvPr/>
        </p:nvGrpSpPr>
        <p:grpSpPr>
          <a:xfrm>
            <a:off x="297605" y="3425467"/>
            <a:ext cx="10987548" cy="4383481"/>
            <a:chOff x="-740424" y="2359488"/>
            <a:chExt cx="11887199" cy="5418667"/>
          </a:xfrm>
        </p:grpSpPr>
        <p:graphicFrame>
          <p:nvGraphicFramePr>
            <p:cNvPr id="3" name="Diagram 2">
              <a:extLst>
                <a:ext uri="{FF2B5EF4-FFF2-40B4-BE49-F238E27FC236}">
                  <a16:creationId xmlns:a16="http://schemas.microsoft.com/office/drawing/2014/main" id="{E65714EA-450B-43D4-9C78-3DA3DE9DD66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848575140"/>
                </p:ext>
              </p:extLst>
            </p:nvPr>
          </p:nvGraphicFramePr>
          <p:xfrm>
            <a:off x="-740424" y="2359488"/>
            <a:ext cx="11887199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0CFE909-F7BA-4052-8B49-EB98B9D99208}"/>
                </a:ext>
              </a:extLst>
            </p:cNvPr>
            <p:cNvSpPr/>
            <p:nvPr/>
          </p:nvSpPr>
          <p:spPr>
            <a:xfrm>
              <a:off x="-625576" y="3190338"/>
              <a:ext cx="3918467" cy="63141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Year 2: 2025 and Year 3: 2026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190AF7B-9692-7B99-6F70-E29A86F52E2D}"/>
              </a:ext>
            </a:extLst>
          </p:cNvPr>
          <p:cNvSpPr txBox="1"/>
          <p:nvPr/>
        </p:nvSpPr>
        <p:spPr>
          <a:xfrm>
            <a:off x="9223314" y="4814201"/>
            <a:ext cx="20647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dirty="0">
                <a:solidFill>
                  <a:schemeClr val="bg1"/>
                </a:solidFill>
              </a:rPr>
              <a:t>Update Plan as Needed </a:t>
            </a:r>
          </a:p>
          <a:p>
            <a:pPr lvl="0" algn="ctr"/>
            <a:r>
              <a:rPr lang="en-US" i="1" dirty="0">
                <a:solidFill>
                  <a:srgbClr val="FFFF00"/>
                </a:solidFill>
              </a:rPr>
              <a:t>What is working? What needs to be adjusted?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453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1C18E-289A-430A-9A74-B51C9D311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7" y="196780"/>
            <a:ext cx="11873321" cy="1347974"/>
          </a:xfrm>
        </p:spPr>
        <p:txBody>
          <a:bodyPr/>
          <a:lstStyle/>
          <a:p>
            <a:r>
              <a:rPr lang="en-US" dirty="0"/>
              <a:t>The 2024 Monitoring Year Starts Now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2E89EDD-C80C-4945-909E-C1577ED774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8334010"/>
              </p:ext>
            </p:extLst>
          </p:nvPr>
        </p:nvGraphicFramePr>
        <p:xfrm>
          <a:off x="248085" y="1340077"/>
          <a:ext cx="11757103" cy="3824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42B635D-912A-4D06-9C1D-110D924512C5}"/>
              </a:ext>
            </a:extLst>
          </p:cNvPr>
          <p:cNvSpPr/>
          <p:nvPr/>
        </p:nvSpPr>
        <p:spPr>
          <a:xfrm>
            <a:off x="280220" y="1478178"/>
            <a:ext cx="2529444" cy="6583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For the 2024 Cohort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EE04644B-590C-E3FA-2B6A-8BA94EA6F9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3463611"/>
              </p:ext>
            </p:extLst>
          </p:nvPr>
        </p:nvGraphicFramePr>
        <p:xfrm>
          <a:off x="2809664" y="4425939"/>
          <a:ext cx="8868697" cy="2183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057589782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3333CC"/>
      </a:hlink>
      <a:folHlink>
        <a:srgbClr val="3333CC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300" b="0" i="0" u="none" strike="noStrike" cap="none" normalizeH="0" baseline="0" smtClean="0">
            <a:ln>
              <a:noFill/>
            </a:ln>
            <a:solidFill>
              <a:srgbClr val="000054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300" b="0" i="0" u="none" strike="noStrike" cap="none" normalizeH="0" baseline="0" smtClean="0">
            <a:ln>
              <a:noFill/>
            </a:ln>
            <a:solidFill>
              <a:srgbClr val="000054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DE Set 3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DE Set 6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d86dd1f-fae0-44c8-8088-2ee83ac39bf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905EEA8494EE429BE86B2EE56FDD15" ma:contentTypeVersion="16" ma:contentTypeDescription="Create a new document." ma:contentTypeScope="" ma:versionID="4a2fa450152f1ec6dcf7e633e4541749">
  <xsd:schema xmlns:xsd="http://www.w3.org/2001/XMLSchema" xmlns:xs="http://www.w3.org/2001/XMLSchema" xmlns:p="http://schemas.microsoft.com/office/2006/metadata/properties" xmlns:ns3="a739b3b5-e971-49df-a9f8-7410877547fc" xmlns:ns4="7d86dd1f-fae0-44c8-8088-2ee83ac39bfa" targetNamespace="http://schemas.microsoft.com/office/2006/metadata/properties" ma:root="true" ma:fieldsID="06050175cb19590a97ddc7635fa2dfec" ns3:_="" ns4:_="">
    <xsd:import namespace="a739b3b5-e971-49df-a9f8-7410877547fc"/>
    <xsd:import namespace="7d86dd1f-fae0-44c8-8088-2ee83ac39bf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_activity" minOccurs="0"/>
                <xsd:element ref="ns4:MediaServiceObjectDetectorVersions" minOccurs="0"/>
                <xsd:element ref="ns4:MediaLengthInSecond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39b3b5-e971-49df-a9f8-7410877547f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86dd1f-fae0-44c8-8088-2ee83ac39b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CED68CF-DC69-4D73-9B88-DA725B66EE2E}">
  <ds:schemaRefs>
    <ds:schemaRef ds:uri="7d86dd1f-fae0-44c8-8088-2ee83ac39bfa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a739b3b5-e971-49df-a9f8-7410877547fc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71EF425-C187-41BA-9BF2-9E62D638616F}">
  <ds:schemaRefs>
    <ds:schemaRef ds:uri="7d86dd1f-fae0-44c8-8088-2ee83ac39bfa"/>
    <ds:schemaRef ds:uri="a739b3b5-e971-49df-a9f8-7410877547f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7B4BE84-C06C-46ED-B334-DD5BB5CB2D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679</TotalTime>
  <Words>2298</Words>
  <Application>Microsoft Office PowerPoint</Application>
  <PresentationFormat>Widescreen</PresentationFormat>
  <Paragraphs>412</Paragraphs>
  <Slides>36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Arial</vt:lpstr>
      <vt:lpstr>Calibri</vt:lpstr>
      <vt:lpstr>Gill Sans MT</vt:lpstr>
      <vt:lpstr>Symbol</vt:lpstr>
      <vt:lpstr>Times</vt:lpstr>
      <vt:lpstr>Wingdings</vt:lpstr>
      <vt:lpstr>Wingdings,Sans-Serif</vt:lpstr>
      <vt:lpstr>Blank Presentation</vt:lpstr>
      <vt:lpstr>CDE Set 3</vt:lpstr>
      <vt:lpstr>CDE Set 6</vt:lpstr>
      <vt:lpstr> Compliance and Improvement Monitoring (CIM)  Targeted Orientation for the 2024 Cohort LEAs  Focused Monitoring and Technical Assistance (FMTA) Units II and III </vt:lpstr>
      <vt:lpstr>Reminders</vt:lpstr>
      <vt:lpstr>FMTA Unit II</vt:lpstr>
      <vt:lpstr>FMTA Unit III</vt:lpstr>
      <vt:lpstr>Agenda</vt:lpstr>
      <vt:lpstr>Participants</vt:lpstr>
      <vt:lpstr>Monitoring Tiers</vt:lpstr>
      <vt:lpstr>The CIM Process</vt:lpstr>
      <vt:lpstr>The 2024 Monitoring Year Starts Now</vt:lpstr>
      <vt:lpstr>Annual Determination Letter</vt:lpstr>
      <vt:lpstr>Annual Determination Letter</vt:lpstr>
      <vt:lpstr>Annual Determination Letter</vt:lpstr>
      <vt:lpstr>Targeted Tier Selection Criteria</vt:lpstr>
      <vt:lpstr>Reviewing the Data Sheets </vt:lpstr>
      <vt:lpstr>Preschool Intensive Review Data</vt:lpstr>
      <vt:lpstr>School Age Intensive Review Data </vt:lpstr>
      <vt:lpstr>Targeted Review Data</vt:lpstr>
      <vt:lpstr>Disproportionality</vt:lpstr>
      <vt:lpstr>Disproportionality Data</vt:lpstr>
      <vt:lpstr>Disproportionality Data Page 2</vt:lpstr>
      <vt:lpstr>Questions</vt:lpstr>
      <vt:lpstr>Required Activities for Targeted LEAs</vt:lpstr>
      <vt:lpstr>Required Activities by Targeted Level</vt:lpstr>
      <vt:lpstr>CIM Timeline for Targeted LEAs</vt:lpstr>
      <vt:lpstr>Required CIM Team Members for Targeted LEAs</vt:lpstr>
      <vt:lpstr>Considerations for CIM Team Development</vt:lpstr>
      <vt:lpstr>Documentation</vt:lpstr>
      <vt:lpstr>Documentation</vt:lpstr>
      <vt:lpstr>Policies, Procedures, and Practices Review</vt:lpstr>
      <vt:lpstr>Role of CDE Consultant</vt:lpstr>
      <vt:lpstr>Role of SELPA</vt:lpstr>
      <vt:lpstr>Where to Find CIM Information</vt:lpstr>
      <vt:lpstr>Next Steps</vt:lpstr>
      <vt:lpstr>CDE FMTA Consultant Map and  Contact Information by Region</vt:lpstr>
      <vt:lpstr>Questions</vt:lpstr>
      <vt:lpstr>Thank you for your time and participation.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 CCEIS Workshop A</dc:title>
  <dc:subject/>
  <dc:creator>Susan Stewart</dc:creator>
  <cp:keywords/>
  <dc:description/>
  <cp:lastModifiedBy>Ronnie Stewart</cp:lastModifiedBy>
  <cp:revision>70</cp:revision>
  <cp:lastPrinted>2021-02-09T17:57:47Z</cp:lastPrinted>
  <dcterms:created xsi:type="dcterms:W3CDTF">2019-12-19T00:08:00Z</dcterms:created>
  <dcterms:modified xsi:type="dcterms:W3CDTF">2024-03-21T18:53:55Z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0x01010097905EEA8494EE429BE86B2EE56FDD15</vt:lpwstr>
  </property>
</Properties>
</file>