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5.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6.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7.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4"/>
    <p:sldMasterId id="2147483659" r:id="rId5"/>
    <p:sldMasterId id="2147483648" r:id="rId6"/>
    <p:sldMasterId id="2147483664" r:id="rId7"/>
    <p:sldMasterId id="2147483671" r:id="rId8"/>
    <p:sldMasterId id="2147483676" r:id="rId9"/>
    <p:sldMasterId id="2147483720" r:id="rId10"/>
    <p:sldMasterId id="2147483679" r:id="rId11"/>
  </p:sldMasterIdLst>
  <p:notesMasterIdLst>
    <p:notesMasterId r:id="rId26"/>
  </p:notesMasterIdLst>
  <p:handoutMasterIdLst>
    <p:handoutMasterId r:id="rId27"/>
  </p:handoutMasterIdLst>
  <p:sldIdLst>
    <p:sldId id="277" r:id="rId12"/>
    <p:sldId id="278" r:id="rId13"/>
    <p:sldId id="280" r:id="rId14"/>
    <p:sldId id="298" r:id="rId15"/>
    <p:sldId id="282" r:id="rId16"/>
    <p:sldId id="283" r:id="rId17"/>
    <p:sldId id="322" r:id="rId18"/>
    <p:sldId id="345" r:id="rId19"/>
    <p:sldId id="346" r:id="rId20"/>
    <p:sldId id="342" r:id="rId21"/>
    <p:sldId id="334" r:id="rId22"/>
    <p:sldId id="296" r:id="rId23"/>
    <p:sldId id="347" r:id="rId24"/>
    <p:sldId id="26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E4558A8-942F-1388-2D91-C14627E598FA}" name="Patricia Astin" initials="PA" userId="S::pastin@cde.ca.gov::1ea380bf-fd8c-4b6f-b51c-af513e3c31c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A6D"/>
    <a:srgbClr val="ED9639"/>
    <a:srgbClr val="F0A759"/>
    <a:srgbClr val="ED8B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3E15A7-1802-5D76-C6E4-F10CF8786311}" v="732" dt="2023-03-15T20:53:51.083"/>
    <p1510:client id="{03198064-DE65-2038-8A32-7C73F9C65B6F}" v="142" dt="2023-03-23T23:59:14.186"/>
    <p1510:client id="{57ECEE7C-8980-156A-AEB5-CB724DA47E02}" v="25" dt="2023-03-21T22:28:21.650"/>
    <p1510:client id="{E9326827-5C1E-2613-9F77-14C6E41A0F39}" v="215" dt="2023-03-22T23:41:39.778"/>
    <p1510:client id="{5CFED5C5-A43C-4EFD-B775-2E081CBDD81E}" v="9" dt="2023-03-30T20:16:37.478"/>
    <p1510:client id="{162F4C81-DE42-49D1-95C7-C2A313FB023F}" v="4" dt="2023-03-23T17:44:03.551"/>
    <p1510:client id="{302596D5-1AE5-3E9D-6E96-FED7A946E494}" v="33" dt="2023-03-23T23:36:10.384"/>
    <p1510:client id="{2CEBE148-EEC3-474E-B8B1-644B5B49FC7B}" v="34" dt="2023-03-25T19:11:11.961"/>
    <p1510:client id="{B3F9A070-55DC-E113-A269-D3F61741C661}" v="66" dt="2023-03-20T21:25:15.320"/>
    <p1510:client id="{9CD556E2-7CD5-AAA5-94D1-93C4FF722C1E}" v="440" dt="2023-03-15T00:37:13.812"/>
    <p1510:client id="{172B9032-5DB6-53DA-A3AD-C2CD1E281814}" v="5" dt="2023-03-21T21:17:33.155"/>
    <p1510:client id="{39FAD020-9C57-5D33-861C-02CF51184750}" v="280" dt="2023-03-21T21:30:59.405"/>
    <p1510:client id="{4A3B7AB7-F9FB-6D33-1204-AC1FA8DAB8D7}" v="1" dt="2023-04-12T15:53:41.424"/>
    <p1510:client id="{76A65F26-029E-C9EC-EA76-74512BA1A71B}" v="22" dt="2023-03-22T15:57:35.417"/>
    <p1510:client id="{801983BF-E1DD-070D-3097-E5B535746AA4}" v="11" dt="2023-03-23T22:44:09.533"/>
    <p1510:client id="{88F1E73A-A3B7-CB96-D18D-38626D05AC88}" v="2" dt="2023-03-23T15:41:18.421"/>
    <p1510:client id="{9F5D2ED0-9E25-15D7-02AF-492357B3C876}" v="83" dt="2023-03-30T20:52:56.971"/>
    <p1510:client id="{9FA90BBA-AF54-423C-9AEF-599CE62E07C3}" v="29" dt="2023-03-29T20:39:33.792"/>
    <p1510:client id="{A226FCB5-65EA-4D06-9504-DD26B88CF0DD}" v="18" dt="2023-03-30T03:06:04.606"/>
    <p1510:client id="{B019E0AF-5E9B-4EE9-AD37-964FE34E2687}" v="7" dt="2023-03-24T17:15:52.478"/>
    <p1510:client id="{D1BE906A-A10C-6F65-22E0-500374F1AAF4}" v="3003" dt="2023-03-22T19:34:31.905"/>
    <p1510:client id="{C390E5E1-671B-444D-B7B8-0FE5AA7058B7}" v="6" dt="2023-03-24T17:29:04.816"/>
    <p1510:client id="{C4EA1019-4B41-868A-7BF3-90DD3F03A353}" v="301" dt="2023-03-16T23:09:57.774"/>
    <p1510:client id="{CE05AAFF-3460-4E56-A65B-5A465948FA05}" v="80" dt="2023-03-17T19:51:40.445"/>
    <p1510:client id="{E6798B71-86DA-4486-B054-18A7DCCD1FB0}" v="36" dt="2023-03-25T19:15:36.706"/>
    <p1510:client id="{F87356EC-E846-85D7-9F1B-243177027ED1}" v="3" dt="2023-03-22T16:37:49.1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620" autoAdjust="0"/>
  </p:normalViewPr>
  <p:slideViewPr>
    <p:cSldViewPr snapToGrid="0">
      <p:cViewPr varScale="1">
        <p:scale>
          <a:sx n="62" d="100"/>
          <a:sy n="62" d="100"/>
        </p:scale>
        <p:origin x="804" y="5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0.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3.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presProps" Target="presProps.xml"/><Relationship Id="rId10" Type="http://schemas.openxmlformats.org/officeDocument/2006/relationships/slideMaster" Target="slideMasters/slideMaster7.xml"/><Relationship Id="rId19" Type="http://schemas.openxmlformats.org/officeDocument/2006/relationships/slide" Target="slides/slide8.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08BE69-669F-416A-93EF-12E394687B13}" type="datetimeFigureOut">
              <a:rPr lang="en-US" smtClean="0"/>
              <a:t>4/12/2023</a:t>
            </a:fld>
            <a:endParaRPr lang="en-US"/>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F29019-704D-4805-9B43-8A1089A67E53}" type="slidenum">
              <a:rPr lang="en-US" smtClean="0"/>
              <a:t>‹#›</a:t>
            </a:fld>
            <a:endParaRPr lang="en-US"/>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110321-FE7C-41D5-A6A6-9361CA1AFD5B}"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52AC79-A108-4FDF-A0BE-96CEB0D6FF0B}" type="slidenum">
              <a:rPr lang="en-US" smtClean="0"/>
              <a:t>‹#›</a:t>
            </a:fld>
            <a:endParaRPr lang="en-US"/>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a:p>
        </p:txBody>
      </p:sp>
    </p:spTree>
    <p:extLst>
      <p:ext uri="{BB962C8B-B14F-4D97-AF65-F5344CB8AC3E}">
        <p14:creationId xmlns:p14="http://schemas.microsoft.com/office/powerpoint/2010/main" val="1902728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2</a:t>
            </a:fld>
            <a:endParaRPr lang="en-US"/>
          </a:p>
        </p:txBody>
      </p:sp>
    </p:spTree>
    <p:extLst>
      <p:ext uri="{BB962C8B-B14F-4D97-AF65-F5344CB8AC3E}">
        <p14:creationId xmlns:p14="http://schemas.microsoft.com/office/powerpoint/2010/main" val="2315208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3</a:t>
            </a:fld>
            <a:endParaRPr lang="en-US"/>
          </a:p>
        </p:txBody>
      </p:sp>
    </p:spTree>
    <p:extLst>
      <p:ext uri="{BB962C8B-B14F-4D97-AF65-F5344CB8AC3E}">
        <p14:creationId xmlns:p14="http://schemas.microsoft.com/office/powerpoint/2010/main" val="1426856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A2CC33-2E23-4C9E-B6E0-BB8DDF85E638}" type="slidenum">
              <a:rPr lang="en-US" smtClean="0"/>
              <a:t>5</a:t>
            </a:fld>
            <a:endParaRPr lang="en-US"/>
          </a:p>
        </p:txBody>
      </p:sp>
    </p:spTree>
    <p:extLst>
      <p:ext uri="{BB962C8B-B14F-4D97-AF65-F5344CB8AC3E}">
        <p14:creationId xmlns:p14="http://schemas.microsoft.com/office/powerpoint/2010/main" val="327888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A2CC33-2E23-4C9E-B6E0-BB8DDF85E638}" type="slidenum">
              <a:rPr lang="en-US" smtClean="0"/>
              <a:t>6</a:t>
            </a:fld>
            <a:endParaRPr lang="en-US"/>
          </a:p>
        </p:txBody>
      </p:sp>
    </p:spTree>
    <p:extLst>
      <p:ext uri="{BB962C8B-B14F-4D97-AF65-F5344CB8AC3E}">
        <p14:creationId xmlns:p14="http://schemas.microsoft.com/office/powerpoint/2010/main" val="2899437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3371" indent="-285913">
              <a:defRPr sz="2000">
                <a:solidFill>
                  <a:schemeClr val="tx1"/>
                </a:solidFill>
                <a:latin typeface="Arial" charset="0"/>
              </a:defRPr>
            </a:lvl2pPr>
            <a:lvl3pPr marL="1143649" indent="-228730">
              <a:defRPr sz="2000">
                <a:solidFill>
                  <a:schemeClr val="tx1"/>
                </a:solidFill>
                <a:latin typeface="Arial" charset="0"/>
              </a:defRPr>
            </a:lvl3pPr>
            <a:lvl4pPr marL="1601107" indent="-228730">
              <a:defRPr sz="2000">
                <a:solidFill>
                  <a:schemeClr val="tx1"/>
                </a:solidFill>
                <a:latin typeface="Arial" charset="0"/>
              </a:defRPr>
            </a:lvl4pPr>
            <a:lvl5pPr marL="2058567" indent="-228730">
              <a:defRPr sz="2000">
                <a:solidFill>
                  <a:schemeClr val="tx1"/>
                </a:solidFill>
                <a:latin typeface="Arial" charset="0"/>
              </a:defRPr>
            </a:lvl5pPr>
            <a:lvl6pPr marL="2516026" indent="-228730" eaLnBrk="0" fontAlgn="base" hangingPunct="0">
              <a:spcBef>
                <a:spcPct val="50000"/>
              </a:spcBef>
              <a:spcAft>
                <a:spcPct val="0"/>
              </a:spcAft>
              <a:defRPr sz="2000">
                <a:solidFill>
                  <a:schemeClr val="tx1"/>
                </a:solidFill>
                <a:latin typeface="Arial" charset="0"/>
              </a:defRPr>
            </a:lvl6pPr>
            <a:lvl7pPr marL="2973485" indent="-228730" eaLnBrk="0" fontAlgn="base" hangingPunct="0">
              <a:spcBef>
                <a:spcPct val="50000"/>
              </a:spcBef>
              <a:spcAft>
                <a:spcPct val="0"/>
              </a:spcAft>
              <a:defRPr sz="2000">
                <a:solidFill>
                  <a:schemeClr val="tx1"/>
                </a:solidFill>
                <a:latin typeface="Arial" charset="0"/>
              </a:defRPr>
            </a:lvl7pPr>
            <a:lvl8pPr marL="3430945" indent="-228730" eaLnBrk="0" fontAlgn="base" hangingPunct="0">
              <a:spcBef>
                <a:spcPct val="50000"/>
              </a:spcBef>
              <a:spcAft>
                <a:spcPct val="0"/>
              </a:spcAft>
              <a:defRPr sz="2000">
                <a:solidFill>
                  <a:schemeClr val="tx1"/>
                </a:solidFill>
                <a:latin typeface="Arial" charset="0"/>
              </a:defRPr>
            </a:lvl8pPr>
            <a:lvl9pPr marL="3888405" indent="-228730" eaLnBrk="0" fontAlgn="base" hangingPunct="0">
              <a:spcBef>
                <a:spcPct val="50000"/>
              </a:spcBef>
              <a:spcAft>
                <a:spcPct val="0"/>
              </a:spcAft>
              <a:defRPr sz="2000">
                <a:solidFill>
                  <a:schemeClr val="tx1"/>
                </a:solidFill>
                <a:latin typeface="Arial" charset="0"/>
              </a:defRPr>
            </a:lvl9pPr>
          </a:lstStyle>
          <a:p>
            <a:fld id="{AC4FB66E-1757-4E4D-A50F-B4C459626A9C}" type="slidenum">
              <a:rPr lang="en-US" altLang="en-US" sz="1200">
                <a:solidFill>
                  <a:srgbClr val="000054"/>
                </a:solidFill>
              </a:rPr>
              <a:pPr/>
              <a:t>7</a:t>
            </a:fld>
            <a:endParaRPr lang="en-US" altLang="en-US" sz="1200">
              <a:solidFill>
                <a:srgbClr val="000054"/>
              </a:solidFill>
            </a:endParaRPr>
          </a:p>
        </p:txBody>
      </p:sp>
      <p:sp>
        <p:nvSpPr>
          <p:cNvPr id="155651" name="Rectangle 2"/>
          <p:cNvSpPr>
            <a:spLocks noGrp="1" noRot="1" noChangeAspect="1" noChangeArrowheads="1" noTextEdit="1"/>
          </p:cNvSpPr>
          <p:nvPr>
            <p:ph type="sldImg"/>
          </p:nvPr>
        </p:nvSpPr>
        <p:spPr>
          <a:xfrm>
            <a:off x="879475" y="696913"/>
            <a:ext cx="5226050" cy="2940050"/>
          </a:xfrm>
          <a:ln/>
        </p:spPr>
      </p:sp>
      <p:sp>
        <p:nvSpPr>
          <p:cNvPr id="155652" name="Rectangle 3"/>
          <p:cNvSpPr>
            <a:spLocks noGrp="1" noChangeArrowheads="1"/>
          </p:cNvSpPr>
          <p:nvPr>
            <p:ph type="body" idx="1"/>
          </p:nvPr>
        </p:nvSpPr>
        <p:spPr>
          <a:xfrm>
            <a:off x="931340" y="3790535"/>
            <a:ext cx="5122333" cy="5112693"/>
          </a:xfrm>
          <a:noFill/>
        </p:spPr>
        <p:txBody>
          <a:bodyPr/>
          <a:lstStyle/>
          <a:p>
            <a:pPr>
              <a:lnSpc>
                <a:spcPct val="80000"/>
              </a:lnSpc>
              <a:spcBef>
                <a:spcPct val="0"/>
              </a:spcBef>
              <a:spcAft>
                <a:spcPct val="100000"/>
              </a:spcAft>
              <a:buFont typeface="Wingdings" pitchFamily="2" charset="2"/>
              <a:buNone/>
            </a:pPr>
            <a:endParaRPr lang="en-US" sz="800">
              <a:cs typeface="Calibri"/>
            </a:endParaRPr>
          </a:p>
          <a:p>
            <a:pPr marL="230319" indent="-230319">
              <a:lnSpc>
                <a:spcPct val="80000"/>
              </a:lnSpc>
              <a:spcAft>
                <a:spcPct val="25000"/>
              </a:spcAft>
            </a:pPr>
            <a:endParaRPr lang="en-US" sz="500">
              <a:cs typeface="Arial" charset="0"/>
            </a:endParaRPr>
          </a:p>
          <a:p>
            <a:pPr marL="230319" indent="-230319">
              <a:lnSpc>
                <a:spcPct val="80000"/>
              </a:lnSpc>
              <a:spcBef>
                <a:spcPct val="0"/>
              </a:spcBef>
              <a:spcAft>
                <a:spcPct val="25000"/>
              </a:spcAft>
            </a:pPr>
            <a:endParaRPr lang="en-US" sz="900"/>
          </a:p>
        </p:txBody>
      </p:sp>
    </p:spTree>
    <p:extLst>
      <p:ext uri="{BB962C8B-B14F-4D97-AF65-F5344CB8AC3E}">
        <p14:creationId xmlns:p14="http://schemas.microsoft.com/office/powerpoint/2010/main" val="677915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A2CC33-2E23-4C9E-B6E0-BB8DDF85E638}" type="slidenum">
              <a:rPr lang="en-US" smtClean="0"/>
              <a:t>9</a:t>
            </a:fld>
            <a:endParaRPr lang="en-US"/>
          </a:p>
        </p:txBody>
      </p:sp>
    </p:spTree>
    <p:extLst>
      <p:ext uri="{BB962C8B-B14F-4D97-AF65-F5344CB8AC3E}">
        <p14:creationId xmlns:p14="http://schemas.microsoft.com/office/powerpoint/2010/main" val="88693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3371" indent="-285913">
              <a:defRPr sz="2000">
                <a:solidFill>
                  <a:schemeClr val="tx1"/>
                </a:solidFill>
                <a:latin typeface="Arial" charset="0"/>
              </a:defRPr>
            </a:lvl2pPr>
            <a:lvl3pPr marL="1143649" indent="-228730">
              <a:defRPr sz="2000">
                <a:solidFill>
                  <a:schemeClr val="tx1"/>
                </a:solidFill>
                <a:latin typeface="Arial" charset="0"/>
              </a:defRPr>
            </a:lvl3pPr>
            <a:lvl4pPr marL="1601107" indent="-228730">
              <a:defRPr sz="2000">
                <a:solidFill>
                  <a:schemeClr val="tx1"/>
                </a:solidFill>
                <a:latin typeface="Arial" charset="0"/>
              </a:defRPr>
            </a:lvl4pPr>
            <a:lvl5pPr marL="2058567" indent="-228730">
              <a:defRPr sz="2000">
                <a:solidFill>
                  <a:schemeClr val="tx1"/>
                </a:solidFill>
                <a:latin typeface="Arial" charset="0"/>
              </a:defRPr>
            </a:lvl5pPr>
            <a:lvl6pPr marL="2516026" indent="-228730" eaLnBrk="0" fontAlgn="base" hangingPunct="0">
              <a:spcBef>
                <a:spcPct val="50000"/>
              </a:spcBef>
              <a:spcAft>
                <a:spcPct val="0"/>
              </a:spcAft>
              <a:defRPr sz="2000">
                <a:solidFill>
                  <a:schemeClr val="tx1"/>
                </a:solidFill>
                <a:latin typeface="Arial" charset="0"/>
              </a:defRPr>
            </a:lvl6pPr>
            <a:lvl7pPr marL="2973485" indent="-228730" eaLnBrk="0" fontAlgn="base" hangingPunct="0">
              <a:spcBef>
                <a:spcPct val="50000"/>
              </a:spcBef>
              <a:spcAft>
                <a:spcPct val="0"/>
              </a:spcAft>
              <a:defRPr sz="2000">
                <a:solidFill>
                  <a:schemeClr val="tx1"/>
                </a:solidFill>
                <a:latin typeface="Arial" charset="0"/>
              </a:defRPr>
            </a:lvl7pPr>
            <a:lvl8pPr marL="3430945" indent="-228730" eaLnBrk="0" fontAlgn="base" hangingPunct="0">
              <a:spcBef>
                <a:spcPct val="50000"/>
              </a:spcBef>
              <a:spcAft>
                <a:spcPct val="0"/>
              </a:spcAft>
              <a:defRPr sz="2000">
                <a:solidFill>
                  <a:schemeClr val="tx1"/>
                </a:solidFill>
                <a:latin typeface="Arial" charset="0"/>
              </a:defRPr>
            </a:lvl8pPr>
            <a:lvl9pPr marL="3888405" indent="-228730" eaLnBrk="0" fontAlgn="base" hangingPunct="0">
              <a:spcBef>
                <a:spcPct val="50000"/>
              </a:spcBef>
              <a:spcAft>
                <a:spcPct val="0"/>
              </a:spcAft>
              <a:defRPr sz="2000">
                <a:solidFill>
                  <a:schemeClr val="tx1"/>
                </a:solidFill>
                <a:latin typeface="Arial" charset="0"/>
              </a:defRPr>
            </a:lvl9pPr>
          </a:lstStyle>
          <a:p>
            <a:fld id="{544C004C-35E9-4A69-B6A0-8046A7B6F3B2}" type="slidenum">
              <a:rPr lang="en-US" altLang="en-US" sz="1200">
                <a:solidFill>
                  <a:srgbClr val="000054"/>
                </a:solidFill>
              </a:rPr>
              <a:pPr/>
              <a:t>11</a:t>
            </a:fld>
            <a:endParaRPr lang="en-US" altLang="en-US" sz="1200">
              <a:solidFill>
                <a:srgbClr val="000054"/>
              </a:solidFill>
            </a:endParaRPr>
          </a:p>
        </p:txBody>
      </p:sp>
      <p:sp>
        <p:nvSpPr>
          <p:cNvPr id="159747" name="Rectangle 2"/>
          <p:cNvSpPr>
            <a:spLocks noGrp="1" noRot="1" noChangeAspect="1" noChangeArrowheads="1" noTextEdit="1"/>
          </p:cNvSpPr>
          <p:nvPr>
            <p:ph type="sldImg"/>
          </p:nvPr>
        </p:nvSpPr>
        <p:spPr>
          <a:xfrm>
            <a:off x="879475" y="696913"/>
            <a:ext cx="5226050" cy="2940050"/>
          </a:xfrm>
          <a:ln/>
        </p:spPr>
      </p:sp>
      <p:sp>
        <p:nvSpPr>
          <p:cNvPr id="159748" name="Rectangle 3"/>
          <p:cNvSpPr>
            <a:spLocks noGrp="1" noChangeArrowheads="1"/>
          </p:cNvSpPr>
          <p:nvPr>
            <p:ph type="body" idx="1"/>
          </p:nvPr>
        </p:nvSpPr>
        <p:spPr>
          <a:xfrm>
            <a:off x="931340" y="3790531"/>
            <a:ext cx="5122333" cy="4797213"/>
          </a:xfrm>
          <a:noFill/>
        </p:spPr>
        <p:txBody>
          <a:bodyPr/>
          <a:lstStyle/>
          <a:p>
            <a:pPr>
              <a:buFont typeface="Wingdings" pitchFamily="2" charset="2"/>
              <a:buNone/>
            </a:pPr>
            <a:endParaRPr lang="en-US">
              <a:cs typeface="Calibri"/>
            </a:endParaRPr>
          </a:p>
        </p:txBody>
      </p:sp>
    </p:spTree>
    <p:extLst>
      <p:ext uri="{BB962C8B-B14F-4D97-AF65-F5344CB8AC3E}">
        <p14:creationId xmlns:p14="http://schemas.microsoft.com/office/powerpoint/2010/main" val="2551057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a:cs typeface="Calibri"/>
            </a:endParaRPr>
          </a:p>
          <a:p>
            <a:endParaRPr lang="en-US"/>
          </a:p>
        </p:txBody>
      </p:sp>
      <p:sp>
        <p:nvSpPr>
          <p:cNvPr id="4" name="Slide Number Placeholder 3"/>
          <p:cNvSpPr>
            <a:spLocks noGrp="1"/>
          </p:cNvSpPr>
          <p:nvPr>
            <p:ph type="sldNum" sz="quarter" idx="5"/>
          </p:nvPr>
        </p:nvSpPr>
        <p:spPr/>
        <p:txBody>
          <a:bodyPr/>
          <a:lstStyle/>
          <a:p>
            <a:fld id="{18A2CC33-2E23-4C9E-B6E0-BB8DDF85E638}" type="slidenum">
              <a:rPr lang="en-US" smtClean="0"/>
              <a:t>12</a:t>
            </a:fld>
            <a:endParaRPr lang="en-US"/>
          </a:p>
        </p:txBody>
      </p:sp>
    </p:spTree>
    <p:extLst>
      <p:ext uri="{BB962C8B-B14F-4D97-AF65-F5344CB8AC3E}">
        <p14:creationId xmlns:p14="http://schemas.microsoft.com/office/powerpoint/2010/main" val="6941256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3" name="Group 12"/>
          <p:cNvGrpSpPr>
            <a:grpSpLocks/>
          </p:cNvGrpSpPr>
          <p:nvPr userDrawn="1"/>
        </p:nvGrpSpPr>
        <p:grpSpPr bwMode="auto">
          <a:xfrm>
            <a:off x="0" y="0"/>
            <a:ext cx="12192000" cy="6858000"/>
            <a:chOff x="0" y="0"/>
            <a:chExt cx="5760" cy="4320"/>
          </a:xfrm>
        </p:grpSpPr>
        <p:sp>
          <p:nvSpPr>
            <p:cNvPr id="4" name="Rectangle 13"/>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300">
                  <a:solidFill>
                    <a:srgbClr val="000054"/>
                  </a:solidFill>
                  <a:latin typeface="Arial" panose="020B0604020202020204" pitchFamily="34" charset="0"/>
                </a:defRPr>
              </a:lvl1pPr>
              <a:lvl2pPr marL="742950" indent="-285750" eaLnBrk="0" hangingPunct="0">
                <a:defRPr sz="1300">
                  <a:solidFill>
                    <a:srgbClr val="000054"/>
                  </a:solidFill>
                  <a:latin typeface="Arial" panose="020B0604020202020204" pitchFamily="34" charset="0"/>
                </a:defRPr>
              </a:lvl2pPr>
              <a:lvl3pPr marL="1143000" indent="-228600" eaLnBrk="0" hangingPunct="0">
                <a:defRPr sz="1300">
                  <a:solidFill>
                    <a:srgbClr val="000054"/>
                  </a:solidFill>
                  <a:latin typeface="Arial" panose="020B0604020202020204" pitchFamily="34" charset="0"/>
                </a:defRPr>
              </a:lvl3pPr>
              <a:lvl4pPr marL="1600200" indent="-228600" eaLnBrk="0" hangingPunct="0">
                <a:defRPr sz="1300">
                  <a:solidFill>
                    <a:srgbClr val="000054"/>
                  </a:solidFill>
                  <a:latin typeface="Arial" panose="020B0604020202020204" pitchFamily="34" charset="0"/>
                </a:defRPr>
              </a:lvl4pPr>
              <a:lvl5pPr marL="2057400" indent="-228600" eaLnBrk="0" hangingPunct="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defTabSz="914400" fontAlgn="base">
                <a:spcBef>
                  <a:spcPct val="0"/>
                </a:spcBef>
                <a:spcAft>
                  <a:spcPct val="0"/>
                </a:spcAft>
                <a:defRPr/>
              </a:pPr>
              <a:endParaRPr lang="en-US" altLang="en-US" sz="1300">
                <a:solidFill>
                  <a:srgbClr val="000000"/>
                </a:solidFill>
                <a:cs typeface="Arial" panose="020B0604020202020204" pitchFamily="34" charset="0"/>
              </a:endParaRPr>
            </a:p>
          </p:txBody>
        </p:sp>
        <p:sp>
          <p:nvSpPr>
            <p:cNvPr id="5" name="Rectangle 14"/>
            <p:cNvSpPr>
              <a:spLocks noChangeArrowheads="1"/>
            </p:cNvSpPr>
            <p:nvPr/>
          </p:nvSpPr>
          <p:spPr bwMode="auto">
            <a:xfrm>
              <a:off x="1248" y="1392"/>
              <a:ext cx="4512" cy="96"/>
            </a:xfrm>
            <a:prstGeom prst="rect">
              <a:avLst/>
            </a:prstGeom>
            <a:gradFill rotWithShape="0">
              <a:gsLst>
                <a:gs pos="0">
                  <a:srgbClr val="F17157"/>
                </a:gs>
                <a:gs pos="100000">
                  <a:srgbClr val="FAD0C8"/>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300">
                  <a:solidFill>
                    <a:srgbClr val="000054"/>
                  </a:solidFill>
                  <a:latin typeface="Arial" panose="020B0604020202020204" pitchFamily="34" charset="0"/>
                </a:defRPr>
              </a:lvl1pPr>
              <a:lvl2pPr marL="742950" indent="-285750" eaLnBrk="0" hangingPunct="0">
                <a:defRPr sz="1300">
                  <a:solidFill>
                    <a:srgbClr val="000054"/>
                  </a:solidFill>
                  <a:latin typeface="Arial" panose="020B0604020202020204" pitchFamily="34" charset="0"/>
                </a:defRPr>
              </a:lvl2pPr>
              <a:lvl3pPr marL="1143000" indent="-228600" eaLnBrk="0" hangingPunct="0">
                <a:defRPr sz="1300">
                  <a:solidFill>
                    <a:srgbClr val="000054"/>
                  </a:solidFill>
                  <a:latin typeface="Arial" panose="020B0604020202020204" pitchFamily="34" charset="0"/>
                </a:defRPr>
              </a:lvl3pPr>
              <a:lvl4pPr marL="1600200" indent="-228600" eaLnBrk="0" hangingPunct="0">
                <a:defRPr sz="1300">
                  <a:solidFill>
                    <a:srgbClr val="000054"/>
                  </a:solidFill>
                  <a:latin typeface="Arial" panose="020B0604020202020204" pitchFamily="34" charset="0"/>
                </a:defRPr>
              </a:lvl4pPr>
              <a:lvl5pPr marL="2057400" indent="-228600" eaLnBrk="0" hangingPunct="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defTabSz="914400" fontAlgn="base">
                <a:spcBef>
                  <a:spcPct val="0"/>
                </a:spcBef>
                <a:spcAft>
                  <a:spcPct val="0"/>
                </a:spcAft>
                <a:defRPr/>
              </a:pPr>
              <a:endParaRPr lang="en-US" altLang="en-US" sz="1300">
                <a:cs typeface="Arial" panose="020B0604020202020204" pitchFamily="34" charset="0"/>
              </a:endParaRPr>
            </a:p>
          </p:txBody>
        </p:sp>
        <p:sp>
          <p:nvSpPr>
            <p:cNvPr id="6" name="Rectangle 15"/>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eaLnBrk="0" hangingPunct="0">
                <a:defRPr sz="1300">
                  <a:solidFill>
                    <a:srgbClr val="000054"/>
                  </a:solidFill>
                  <a:latin typeface="Arial" panose="020B0604020202020204" pitchFamily="34" charset="0"/>
                </a:defRPr>
              </a:lvl1pPr>
              <a:lvl2pPr marL="742950" indent="-285750" eaLnBrk="0" hangingPunct="0">
                <a:defRPr sz="1300">
                  <a:solidFill>
                    <a:srgbClr val="000054"/>
                  </a:solidFill>
                  <a:latin typeface="Arial" panose="020B0604020202020204" pitchFamily="34" charset="0"/>
                </a:defRPr>
              </a:lvl2pPr>
              <a:lvl3pPr marL="1143000" indent="-228600" eaLnBrk="0" hangingPunct="0">
                <a:defRPr sz="1300">
                  <a:solidFill>
                    <a:srgbClr val="000054"/>
                  </a:solidFill>
                  <a:latin typeface="Arial" panose="020B0604020202020204" pitchFamily="34" charset="0"/>
                </a:defRPr>
              </a:lvl3pPr>
              <a:lvl4pPr marL="1600200" indent="-228600" eaLnBrk="0" hangingPunct="0">
                <a:defRPr sz="1300">
                  <a:solidFill>
                    <a:srgbClr val="000054"/>
                  </a:solidFill>
                  <a:latin typeface="Arial" panose="020B0604020202020204" pitchFamily="34" charset="0"/>
                </a:defRPr>
              </a:lvl4pPr>
              <a:lvl5pPr marL="2057400" indent="-228600" eaLnBrk="0" hangingPunct="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defTabSz="914400" fontAlgn="base">
                <a:spcBef>
                  <a:spcPct val="0"/>
                </a:spcBef>
                <a:spcAft>
                  <a:spcPct val="0"/>
                </a:spcAft>
                <a:defRPr/>
              </a:pPr>
              <a:endParaRPr lang="en-US" altLang="en-US" sz="1300">
                <a:cs typeface="Arial" panose="020B0604020202020204" pitchFamily="34" charset="0"/>
              </a:endParaRPr>
            </a:p>
          </p:txBody>
        </p:sp>
        <p:pic>
          <p:nvPicPr>
            <p:cNvPr id="7" name="Picture 16" descr="Official Seal of the California Department of Education"/>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288"/>
              <a:ext cx="864" cy="8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63500" dir="3187806" algn="ctr" rotWithShape="0">
                      <a:srgbClr val="A4A4A4">
                        <a:alpha val="50000"/>
                      </a:srgbClr>
                    </a:outerShdw>
                  </a:effectLst>
                </a14:hiddenEffects>
              </a:ext>
            </a:extLst>
          </p:spPr>
        </p:pic>
      </p:grpSp>
      <p:sp>
        <p:nvSpPr>
          <p:cNvPr id="8" name="Rectangle 17"/>
          <p:cNvSpPr>
            <a:spLocks noChangeArrowheads="1"/>
          </p:cNvSpPr>
          <p:nvPr userDrawn="1"/>
        </p:nvSpPr>
        <p:spPr bwMode="auto">
          <a:xfrm>
            <a:off x="2540000" y="6096000"/>
            <a:ext cx="9550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1300">
                <a:solidFill>
                  <a:srgbClr val="000054"/>
                </a:solidFill>
                <a:latin typeface="Arial" panose="020B0604020202020204" pitchFamily="34" charset="0"/>
              </a:defRPr>
            </a:lvl1pPr>
            <a:lvl2pPr marL="742950" indent="-285750" eaLnBrk="0" hangingPunct="0">
              <a:defRPr sz="1300">
                <a:solidFill>
                  <a:srgbClr val="000054"/>
                </a:solidFill>
                <a:latin typeface="Arial" panose="020B0604020202020204" pitchFamily="34" charset="0"/>
              </a:defRPr>
            </a:lvl2pPr>
            <a:lvl3pPr marL="1143000" indent="-228600" eaLnBrk="0" hangingPunct="0">
              <a:defRPr sz="1300">
                <a:solidFill>
                  <a:srgbClr val="000054"/>
                </a:solidFill>
                <a:latin typeface="Arial" panose="020B0604020202020204" pitchFamily="34" charset="0"/>
              </a:defRPr>
            </a:lvl3pPr>
            <a:lvl4pPr marL="1600200" indent="-228600" eaLnBrk="0" hangingPunct="0">
              <a:defRPr sz="1300">
                <a:solidFill>
                  <a:srgbClr val="000054"/>
                </a:solidFill>
                <a:latin typeface="Arial" panose="020B0604020202020204" pitchFamily="34" charset="0"/>
              </a:defRPr>
            </a:lvl4pPr>
            <a:lvl5pPr marL="2057400" indent="-228600" eaLnBrk="0" hangingPunct="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defTabSz="914400" fontAlgn="base">
              <a:spcBef>
                <a:spcPts val="800"/>
              </a:spcBef>
              <a:spcAft>
                <a:spcPct val="0"/>
              </a:spcAft>
              <a:defRPr/>
            </a:pPr>
            <a:r>
              <a:rPr lang="en-US" altLang="en-US" sz="1100" b="1">
                <a:solidFill>
                  <a:srgbClr val="070C51"/>
                </a:solidFill>
                <a:cs typeface="Arial" panose="020B0604020202020204" pitchFamily="34" charset="0"/>
              </a:rPr>
              <a:t>CALIFORNIA DEPARTMENT OF EDUCATION</a:t>
            </a:r>
            <a:br>
              <a:rPr lang="en-US" altLang="en-US" sz="1100" b="1">
                <a:solidFill>
                  <a:srgbClr val="070C51"/>
                </a:solidFill>
                <a:cs typeface="Arial" panose="020B0604020202020204" pitchFamily="34" charset="0"/>
              </a:rPr>
            </a:br>
            <a:r>
              <a:rPr lang="en-US" altLang="en-US" sz="1100">
                <a:solidFill>
                  <a:srgbClr val="070C51"/>
                </a:solidFill>
                <a:cs typeface="Arial" panose="020B0604020202020204" pitchFamily="34" charset="0"/>
              </a:rPr>
              <a:t>Tony Thurmond, State Superintendent of Public Instruction</a:t>
            </a:r>
            <a:endParaRPr lang="en-US" altLang="en-US" sz="1200" b="1">
              <a:solidFill>
                <a:srgbClr val="000000"/>
              </a:solidFill>
              <a:cs typeface="Arial" panose="020B0604020202020204" pitchFamily="34" charset="0"/>
            </a:endParaRPr>
          </a:p>
        </p:txBody>
      </p:sp>
      <p:sp>
        <p:nvSpPr>
          <p:cNvPr id="25607" name="Rectangle 7"/>
          <p:cNvSpPr>
            <a:spLocks noGrp="1" noChangeArrowheads="1"/>
          </p:cNvSpPr>
          <p:nvPr>
            <p:ph type="ctrTitle"/>
          </p:nvPr>
        </p:nvSpPr>
        <p:spPr>
          <a:xfrm>
            <a:off x="2641600" y="2760664"/>
            <a:ext cx="9042400" cy="2420937"/>
          </a:xfrm>
        </p:spPr>
        <p:txBody>
          <a:bodyPr/>
          <a:lstStyle>
            <a:lvl1pPr>
              <a:defRPr/>
            </a:lvl1pPr>
          </a:lstStyle>
          <a:p>
            <a:pPr lvl="0"/>
            <a:r>
              <a:rPr lang="en-US" noProof="0"/>
              <a:t>Click to edit Master title style</a:t>
            </a:r>
          </a:p>
        </p:txBody>
      </p:sp>
    </p:spTree>
    <p:extLst>
      <p:ext uri="{BB962C8B-B14F-4D97-AF65-F5344CB8AC3E}">
        <p14:creationId xmlns:p14="http://schemas.microsoft.com/office/powerpoint/2010/main" val="2556157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98000" y="609600"/>
            <a:ext cx="2286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40000" y="609600"/>
            <a:ext cx="66548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BC38BC-BA0D-4B51-92C3-24A9AABFCC5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116753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3"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4"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93DE813A-519F-4E00-B84E-A007442ACA0E}" type="slidenum">
              <a:rPr lang="en-US" altLang="en-US"/>
              <a:pPr>
                <a:defRPr/>
              </a:pPr>
              <a:t>‹#›</a:t>
            </a:fld>
            <a:endParaRPr lang="en-US" altLang="en-US"/>
          </a:p>
        </p:txBody>
      </p:sp>
    </p:spTree>
    <p:extLst>
      <p:ext uri="{BB962C8B-B14F-4D97-AF65-F5344CB8AC3E}">
        <p14:creationId xmlns:p14="http://schemas.microsoft.com/office/powerpoint/2010/main" val="3949410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1683886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51570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165479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4658588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5437290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321883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4D49D5E-395F-45AE-94B9-00F53398607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371009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3"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4"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93DE813A-519F-4E00-B84E-A007442ACA0E}" type="slidenum">
              <a:rPr lang="en-US" altLang="en-US"/>
              <a:pPr>
                <a:defRPr/>
              </a:pPr>
              <a:t>‹#›</a:t>
            </a:fld>
            <a:endParaRPr lang="en-US" altLang="en-US"/>
          </a:p>
        </p:txBody>
      </p:sp>
    </p:spTree>
    <p:extLst>
      <p:ext uri="{BB962C8B-B14F-4D97-AF65-F5344CB8AC3E}">
        <p14:creationId xmlns:p14="http://schemas.microsoft.com/office/powerpoint/2010/main" val="293640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7CC7F0A-C8EE-4AE4-A801-BEF4A9C36F7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21297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42137208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125077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548731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7487970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5308046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0759337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A56FD84-A38C-4905-8418-4F3F86543D1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172344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26709928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9972466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9160447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278973782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2339661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4511687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p:nvSpPr>
        <p:spPr>
          <a:xfrm>
            <a:off x="1" y="5298"/>
            <a:ext cx="12191999" cy="68527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24" name="Group 23">
            <a:extLst>
              <a:ext uri="{FF2B5EF4-FFF2-40B4-BE49-F238E27FC236}">
                <a16:creationId xmlns:a16="http://schemas.microsoft.com/office/drawing/2014/main" id="{CC35A081-3005-4A0A-8613-6F350DD754D9}"/>
              </a:ext>
            </a:extLst>
          </p:cNvPr>
          <p:cNvGrpSpPr/>
          <p:nvPr/>
        </p:nvGrpSpPr>
        <p:grpSpPr>
          <a:xfrm>
            <a:off x="0" y="990601"/>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21" name="Group 20">
            <a:extLst>
              <a:ext uri="{FF2B5EF4-FFF2-40B4-BE49-F238E27FC236}">
                <a16:creationId xmlns:a16="http://schemas.microsoft.com/office/drawing/2014/main" id="{4BACA4FE-73B4-4E69-9F95-2126EED44CD0}"/>
              </a:ext>
            </a:extLst>
          </p:cNvPr>
          <p:cNvGrpSpPr/>
          <p:nvPr/>
        </p:nvGrpSpPr>
        <p:grpSpPr>
          <a:xfrm>
            <a:off x="152397" y="161926"/>
            <a:ext cx="11887200" cy="6462520"/>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11" name="Rectangle 10">
            <a:extLst>
              <a:ext uri="{FF2B5EF4-FFF2-40B4-BE49-F238E27FC236}">
                <a16:creationId xmlns:a16="http://schemas.microsoft.com/office/drawing/2014/main" id="{D62EB35F-D598-45AF-BA4A-A57CA687E9AB}"/>
              </a:ext>
            </a:extLst>
          </p:cNvPr>
          <p:cNvSpPr/>
          <p:nvPr userDrawn="1"/>
        </p:nvSpPr>
        <p:spPr>
          <a:xfrm>
            <a:off x="1" y="5298"/>
            <a:ext cx="12191999" cy="68527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3" name="Group 12">
            <a:extLst>
              <a:ext uri="{FF2B5EF4-FFF2-40B4-BE49-F238E27FC236}">
                <a16:creationId xmlns:a16="http://schemas.microsoft.com/office/drawing/2014/main" id="{20E49ECE-5667-4C52-9B17-8A1187A7386F}"/>
              </a:ext>
            </a:extLst>
          </p:cNvPr>
          <p:cNvGrpSpPr/>
          <p:nvPr userDrawn="1"/>
        </p:nvGrpSpPr>
        <p:grpSpPr>
          <a:xfrm>
            <a:off x="0" y="990601"/>
            <a:ext cx="12192000" cy="4645492"/>
            <a:chOff x="0" y="990600"/>
            <a:chExt cx="12192000" cy="4645492"/>
          </a:xfrm>
        </p:grpSpPr>
        <p:sp>
          <p:nvSpPr>
            <p:cNvPr id="15" name="Rectangle 14">
              <a:extLst>
                <a:ext uri="{FF2B5EF4-FFF2-40B4-BE49-F238E27FC236}">
                  <a16:creationId xmlns:a16="http://schemas.microsoft.com/office/drawing/2014/main" id="{62704D8F-7968-4DE3-8380-30BEED40A02A}"/>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6" name="Rectangle 15">
              <a:extLst>
                <a:ext uri="{FF2B5EF4-FFF2-40B4-BE49-F238E27FC236}">
                  <a16:creationId xmlns:a16="http://schemas.microsoft.com/office/drawing/2014/main" id="{F70D0D63-9704-45F1-9F99-834F08D5B04C}"/>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17" name="Group 16">
            <a:extLst>
              <a:ext uri="{FF2B5EF4-FFF2-40B4-BE49-F238E27FC236}">
                <a16:creationId xmlns:a16="http://schemas.microsoft.com/office/drawing/2014/main" id="{02687315-F1BC-4A16-BDE9-31733A6D4865}"/>
              </a:ext>
            </a:extLst>
          </p:cNvPr>
          <p:cNvGrpSpPr/>
          <p:nvPr userDrawn="1"/>
        </p:nvGrpSpPr>
        <p:grpSpPr>
          <a:xfrm>
            <a:off x="152397" y="161926"/>
            <a:ext cx="11887200" cy="6462520"/>
            <a:chOff x="152397" y="161925"/>
            <a:chExt cx="11887200" cy="6462519"/>
          </a:xfrm>
        </p:grpSpPr>
        <p:pic>
          <p:nvPicPr>
            <p:cNvPr id="18" name="Picture 17" descr="The official seal of the California Department of Education">
              <a:extLst>
                <a:ext uri="{FF2B5EF4-FFF2-40B4-BE49-F238E27FC236}">
                  <a16:creationId xmlns:a16="http://schemas.microsoft.com/office/drawing/2014/main" id="{F55D04AF-C88A-4432-834E-AB5ECEF8FEE2}"/>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9" name="TextBox 18">
              <a:extLst>
                <a:ext uri="{FF2B5EF4-FFF2-40B4-BE49-F238E27FC236}">
                  <a16:creationId xmlns:a16="http://schemas.microsoft.com/office/drawing/2014/main" id="{421FE9D4-9ECD-411E-83CC-BF3C48EE298E}"/>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0" name="Title 1">
            <a:extLst>
              <a:ext uri="{FF2B5EF4-FFF2-40B4-BE49-F238E27FC236}">
                <a16:creationId xmlns:a16="http://schemas.microsoft.com/office/drawing/2014/main" id="{66B64FD7-7105-4E0E-805D-DBBCE1D036D0}"/>
              </a:ext>
            </a:extLst>
          </p:cNvPr>
          <p:cNvSpPr>
            <a:spLocks noGrp="1"/>
          </p:cNvSpPr>
          <p:nvPr>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282329553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p:nvSpPr>
        <p:spPr>
          <a:xfrm>
            <a:off x="1" y="5298"/>
            <a:ext cx="12191999" cy="68527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24" name="Group 23">
            <a:extLst>
              <a:ext uri="{FF2B5EF4-FFF2-40B4-BE49-F238E27FC236}">
                <a16:creationId xmlns:a16="http://schemas.microsoft.com/office/drawing/2014/main" id="{CC35A081-3005-4A0A-8613-6F350DD754D9}"/>
              </a:ext>
            </a:extLst>
          </p:cNvPr>
          <p:cNvGrpSpPr/>
          <p:nvPr/>
        </p:nvGrpSpPr>
        <p:grpSpPr>
          <a:xfrm>
            <a:off x="0" y="990601"/>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21" name="Group 20">
            <a:extLst>
              <a:ext uri="{FF2B5EF4-FFF2-40B4-BE49-F238E27FC236}">
                <a16:creationId xmlns:a16="http://schemas.microsoft.com/office/drawing/2014/main" id="{4BACA4FE-73B4-4E69-9F95-2126EED44CD0}"/>
              </a:ext>
            </a:extLst>
          </p:cNvPr>
          <p:cNvGrpSpPr/>
          <p:nvPr/>
        </p:nvGrpSpPr>
        <p:grpSpPr>
          <a:xfrm>
            <a:off x="152397" y="161926"/>
            <a:ext cx="11887200" cy="6462520"/>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167034837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40000" y="1981200"/>
            <a:ext cx="4470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213600" y="1981200"/>
            <a:ext cx="4470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922ED26-69C4-4D0D-8210-A16F4AFC10A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13573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Edit Master text styles</a:t>
            </a:r>
          </a:p>
          <a:p>
            <a:pPr lvl="1"/>
            <a:r>
              <a:rPr lang="en-US"/>
              <a:t>Second level</a:t>
            </a:r>
          </a:p>
        </p:txBody>
      </p:sp>
    </p:spTree>
    <p:extLst>
      <p:ext uri="{BB962C8B-B14F-4D97-AF65-F5344CB8AC3E}">
        <p14:creationId xmlns:p14="http://schemas.microsoft.com/office/powerpoint/2010/main" val="2283504193"/>
      </p:ext>
    </p:extLst>
  </p:cSld>
  <p:clrMapOvr>
    <a:masterClrMapping/>
  </p:clrMapOvr>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5015901"/>
          </a:xfrm>
        </p:spPr>
        <p:txBody>
          <a:bodyPr/>
          <a:lstStyle/>
          <a:p>
            <a:pPr lvl="0"/>
            <a:r>
              <a:rPr lang="en-US"/>
              <a:t>Edit Master text styles</a:t>
            </a:r>
          </a:p>
          <a:p>
            <a:pPr lvl="1"/>
            <a:r>
              <a:rPr lang="en-US"/>
              <a:t>Second level</a:t>
            </a:r>
          </a:p>
        </p:txBody>
      </p:sp>
    </p:spTree>
    <p:extLst>
      <p:ext uri="{BB962C8B-B14F-4D97-AF65-F5344CB8AC3E}">
        <p14:creationId xmlns:p14="http://schemas.microsoft.com/office/powerpoint/2010/main" val="3574312231"/>
      </p:ext>
    </p:extLst>
  </p:cSld>
  <p:clrMapOvr>
    <a:masterClrMapping/>
  </p:clrMapOvr>
  <p:hf sldNum="0"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5"/>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p:nvPicPr>
        <p:blipFill>
          <a:blip r:embed="rId2"/>
          <a:stretch>
            <a:fillRect/>
          </a:stretch>
        </p:blipFill>
        <p:spPr>
          <a:xfrm>
            <a:off x="5048152" y="2810670"/>
            <a:ext cx="2095696" cy="2117527"/>
          </a:xfrm>
          <a:prstGeom prst="rect">
            <a:avLst/>
          </a:prstGeom>
        </p:spPr>
      </p:pic>
    </p:spTree>
    <p:extLst>
      <p:ext uri="{BB962C8B-B14F-4D97-AF65-F5344CB8AC3E}">
        <p14:creationId xmlns:p14="http://schemas.microsoft.com/office/powerpoint/2010/main" val="3154154064"/>
      </p:ext>
    </p:extLst>
  </p:cSld>
  <p:clrMapOvr>
    <a:masterClrMapping/>
  </p:clrMapOvr>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Title slide" type="title">
  <p:cSld name="1_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415611" y="992767"/>
            <a:ext cx="11360800" cy="27368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6933"/>
            </a:lvl1pPr>
            <a:lvl2pPr lvl="1" algn="ctr">
              <a:spcBef>
                <a:spcPts val="0"/>
              </a:spcBef>
              <a:spcAft>
                <a:spcPts val="0"/>
              </a:spcAft>
              <a:buSzPts val="5200"/>
              <a:buNone/>
              <a:defRPr sz="6933"/>
            </a:lvl2pPr>
            <a:lvl3pPr lvl="2" algn="ctr">
              <a:spcBef>
                <a:spcPts val="0"/>
              </a:spcBef>
              <a:spcAft>
                <a:spcPts val="0"/>
              </a:spcAft>
              <a:buSzPts val="5200"/>
              <a:buNone/>
              <a:defRPr sz="6933"/>
            </a:lvl3pPr>
            <a:lvl4pPr lvl="3" algn="ctr">
              <a:spcBef>
                <a:spcPts val="0"/>
              </a:spcBef>
              <a:spcAft>
                <a:spcPts val="0"/>
              </a:spcAft>
              <a:buSzPts val="5200"/>
              <a:buNone/>
              <a:defRPr sz="6933"/>
            </a:lvl4pPr>
            <a:lvl5pPr lvl="4" algn="ctr">
              <a:spcBef>
                <a:spcPts val="0"/>
              </a:spcBef>
              <a:spcAft>
                <a:spcPts val="0"/>
              </a:spcAft>
              <a:buSzPts val="5200"/>
              <a:buNone/>
              <a:defRPr sz="6933"/>
            </a:lvl5pPr>
            <a:lvl6pPr lvl="5" algn="ctr">
              <a:spcBef>
                <a:spcPts val="0"/>
              </a:spcBef>
              <a:spcAft>
                <a:spcPts val="0"/>
              </a:spcAft>
              <a:buSzPts val="5200"/>
              <a:buNone/>
              <a:defRPr sz="6933"/>
            </a:lvl6pPr>
            <a:lvl7pPr lvl="6" algn="ctr">
              <a:spcBef>
                <a:spcPts val="0"/>
              </a:spcBef>
              <a:spcAft>
                <a:spcPts val="0"/>
              </a:spcAft>
              <a:buSzPts val="5200"/>
              <a:buNone/>
              <a:defRPr sz="6933"/>
            </a:lvl7pPr>
            <a:lvl8pPr lvl="7" algn="ctr">
              <a:spcBef>
                <a:spcPts val="0"/>
              </a:spcBef>
              <a:spcAft>
                <a:spcPts val="0"/>
              </a:spcAft>
              <a:buSzPts val="5200"/>
              <a:buNone/>
              <a:defRPr sz="6933"/>
            </a:lvl8pPr>
            <a:lvl9pPr lvl="8" algn="ctr">
              <a:spcBef>
                <a:spcPts val="0"/>
              </a:spcBef>
              <a:spcAft>
                <a:spcPts val="0"/>
              </a:spcAft>
              <a:buSzPts val="5200"/>
              <a:buNone/>
              <a:defRPr sz="6933"/>
            </a:lvl9pPr>
          </a:lstStyle>
          <a:p>
            <a:endParaRPr/>
          </a:p>
        </p:txBody>
      </p:sp>
      <p:sp>
        <p:nvSpPr>
          <p:cNvPr id="11" name="Google Shape;11;p2"/>
          <p:cNvSpPr txBox="1">
            <a:spLocks noGrp="1"/>
          </p:cNvSpPr>
          <p:nvPr>
            <p:ph type="subTitle" idx="1"/>
          </p:nvPr>
        </p:nvSpPr>
        <p:spPr>
          <a:xfrm>
            <a:off x="415600" y="3778833"/>
            <a:ext cx="11360800" cy="10568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3733"/>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endParaRPr/>
          </a:p>
        </p:txBody>
      </p:sp>
      <p:sp>
        <p:nvSpPr>
          <p:cNvPr id="12" name="Google Shape;12;p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extLst>
      <p:ext uri="{BB962C8B-B14F-4D97-AF65-F5344CB8AC3E}">
        <p14:creationId xmlns:p14="http://schemas.microsoft.com/office/powerpoint/2010/main" val="58421710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extLst>
      <p:ext uri="{BB962C8B-B14F-4D97-AF65-F5344CB8AC3E}">
        <p14:creationId xmlns:p14="http://schemas.microsoft.com/office/powerpoint/2010/main" val="266199024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1"/>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6"/>
            <a:ext cx="11887200" cy="6462520"/>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163761613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3" name="Google Shape;23;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4" name="Google Shape;24;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extLst>
      <p:ext uri="{BB962C8B-B14F-4D97-AF65-F5344CB8AC3E}">
        <p14:creationId xmlns:p14="http://schemas.microsoft.com/office/powerpoint/2010/main" val="2975403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2E9C76B-0407-4D49-8C96-12D801F7667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40264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30AF8A1-53B2-4B27-92B5-2E9297874BE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182399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9015EB9-9AD0-41AF-92E9-18759797842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631467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7CC7F0A-C8EE-4AE4-A801-BEF4A9C36F7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38360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42C461C-2D7F-4376-8DB6-0A50926777B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323602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8.xml"/><Relationship Id="rId7"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theme" Target="../theme/theme4.xml"/><Relationship Id="rId4" Type="http://schemas.openxmlformats.org/officeDocument/2006/relationships/slideLayout" Target="../slideLayouts/slideLayout25.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slideLayout" Target="../slideLayouts/slideLayout27.xml"/><Relationship Id="rId1" Type="http://schemas.openxmlformats.org/officeDocument/2006/relationships/slideLayout" Target="../slideLayouts/slideLayout26.xml"/><Relationship Id="rId5" Type="http://schemas.openxmlformats.org/officeDocument/2006/relationships/theme" Target="../theme/theme5.xml"/><Relationship Id="rId4" Type="http://schemas.openxmlformats.org/officeDocument/2006/relationships/slideLayout" Target="../slideLayouts/slideLayout29.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slideLayout" Target="../slideLayouts/slideLayout31.xml"/><Relationship Id="rId1" Type="http://schemas.openxmlformats.org/officeDocument/2006/relationships/slideLayout" Target="../slideLayouts/slideLayout30.xml"/><Relationship Id="rId5" Type="http://schemas.openxmlformats.org/officeDocument/2006/relationships/theme" Target="../theme/theme6.xml"/><Relationship Id="rId4" Type="http://schemas.openxmlformats.org/officeDocument/2006/relationships/slideLayout" Target="../slideLayouts/slideLayout33.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slideLayout" Target="../slideLayouts/slideLayout35.xml"/><Relationship Id="rId1" Type="http://schemas.openxmlformats.org/officeDocument/2006/relationships/slideLayout" Target="../slideLayouts/slideLayout34.xml"/><Relationship Id="rId5" Type="http://schemas.openxmlformats.org/officeDocument/2006/relationships/theme" Target="../theme/theme7.xml"/><Relationship Id="rId4" Type="http://schemas.openxmlformats.org/officeDocument/2006/relationships/slideLayout" Target="../slideLayouts/slideLayout3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10" Type="http://schemas.openxmlformats.org/officeDocument/2006/relationships/theme" Target="../theme/theme8.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p:nvGrpSpPr>
        <p:grpSpPr bwMode="auto">
          <a:xfrm>
            <a:off x="0" y="0"/>
            <a:ext cx="12192000" cy="6858000"/>
            <a:chOff x="0" y="0"/>
            <a:chExt cx="5760" cy="4320"/>
          </a:xfrm>
        </p:grpSpPr>
        <p:sp>
          <p:nvSpPr>
            <p:cNvPr id="1033" name="Rectangle 8"/>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300">
                  <a:solidFill>
                    <a:srgbClr val="000054"/>
                  </a:solidFill>
                  <a:latin typeface="Arial" panose="020B0604020202020204" pitchFamily="34" charset="0"/>
                </a:defRPr>
              </a:lvl1pPr>
              <a:lvl2pPr marL="742950" indent="-285750" eaLnBrk="0" hangingPunct="0">
                <a:defRPr sz="1300">
                  <a:solidFill>
                    <a:srgbClr val="000054"/>
                  </a:solidFill>
                  <a:latin typeface="Arial" panose="020B0604020202020204" pitchFamily="34" charset="0"/>
                </a:defRPr>
              </a:lvl2pPr>
              <a:lvl3pPr marL="1143000" indent="-228600" eaLnBrk="0" hangingPunct="0">
                <a:defRPr sz="1300">
                  <a:solidFill>
                    <a:srgbClr val="000054"/>
                  </a:solidFill>
                  <a:latin typeface="Arial" panose="020B0604020202020204" pitchFamily="34" charset="0"/>
                </a:defRPr>
              </a:lvl3pPr>
              <a:lvl4pPr marL="1600200" indent="-228600" eaLnBrk="0" hangingPunct="0">
                <a:defRPr sz="1300">
                  <a:solidFill>
                    <a:srgbClr val="000054"/>
                  </a:solidFill>
                  <a:latin typeface="Arial" panose="020B0604020202020204" pitchFamily="34" charset="0"/>
                </a:defRPr>
              </a:lvl4pPr>
              <a:lvl5pPr marL="2057400" indent="-228600" eaLnBrk="0" hangingPunct="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defTabSz="914400" fontAlgn="base">
                <a:spcBef>
                  <a:spcPct val="0"/>
                </a:spcBef>
                <a:spcAft>
                  <a:spcPct val="0"/>
                </a:spcAft>
                <a:defRPr/>
              </a:pPr>
              <a:endParaRPr lang="en-US" altLang="en-US" sz="1300">
                <a:cs typeface="Arial" panose="020B0604020202020204" pitchFamily="34" charset="0"/>
              </a:endParaRPr>
            </a:p>
          </p:txBody>
        </p:sp>
        <p:sp>
          <p:nvSpPr>
            <p:cNvPr id="1034" name="Rectangle 9"/>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eaLnBrk="0" hangingPunct="0">
                <a:defRPr sz="1300">
                  <a:solidFill>
                    <a:srgbClr val="000054"/>
                  </a:solidFill>
                  <a:latin typeface="Arial" panose="020B0604020202020204" pitchFamily="34" charset="0"/>
                </a:defRPr>
              </a:lvl1pPr>
              <a:lvl2pPr marL="742950" indent="-285750" eaLnBrk="0" hangingPunct="0">
                <a:defRPr sz="1300">
                  <a:solidFill>
                    <a:srgbClr val="000054"/>
                  </a:solidFill>
                  <a:latin typeface="Arial" panose="020B0604020202020204" pitchFamily="34" charset="0"/>
                </a:defRPr>
              </a:lvl2pPr>
              <a:lvl3pPr marL="1143000" indent="-228600" eaLnBrk="0" hangingPunct="0">
                <a:defRPr sz="1300">
                  <a:solidFill>
                    <a:srgbClr val="000054"/>
                  </a:solidFill>
                  <a:latin typeface="Arial" panose="020B0604020202020204" pitchFamily="34" charset="0"/>
                </a:defRPr>
              </a:lvl3pPr>
              <a:lvl4pPr marL="1600200" indent="-228600" eaLnBrk="0" hangingPunct="0">
                <a:defRPr sz="1300">
                  <a:solidFill>
                    <a:srgbClr val="000054"/>
                  </a:solidFill>
                  <a:latin typeface="Arial" panose="020B0604020202020204" pitchFamily="34" charset="0"/>
                </a:defRPr>
              </a:lvl4pPr>
              <a:lvl5pPr marL="2057400" indent="-228600" eaLnBrk="0" hangingPunct="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defTabSz="914400" fontAlgn="base">
                <a:spcBef>
                  <a:spcPct val="0"/>
                </a:spcBef>
                <a:spcAft>
                  <a:spcPct val="0"/>
                </a:spcAft>
                <a:defRPr/>
              </a:pPr>
              <a:endParaRPr lang="en-US" altLang="en-US" sz="1300">
                <a:cs typeface="Arial" panose="020B0604020202020204" pitchFamily="34" charset="0"/>
              </a:endParaRPr>
            </a:p>
          </p:txBody>
        </p:sp>
        <p:pic>
          <p:nvPicPr>
            <p:cNvPr id="1035" name="Picture 10" descr="Color-ppt3"/>
            <p:cNvPicPr>
              <a:picLocks noChangeAspect="1" noChangeArrowheads="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288"/>
              <a:ext cx="864"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Rectangle 11"/>
          <p:cNvSpPr>
            <a:spLocks noChangeArrowheads="1"/>
          </p:cNvSpPr>
          <p:nvPr/>
        </p:nvSpPr>
        <p:spPr bwMode="auto">
          <a:xfrm>
            <a:off x="101600" y="1752600"/>
            <a:ext cx="2032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1300">
                <a:solidFill>
                  <a:srgbClr val="000054"/>
                </a:solidFill>
                <a:latin typeface="Arial" panose="020B0604020202020204" pitchFamily="34" charset="0"/>
              </a:defRPr>
            </a:lvl1pPr>
            <a:lvl2pPr marL="742950" indent="-285750" eaLnBrk="0" hangingPunct="0">
              <a:defRPr sz="1300">
                <a:solidFill>
                  <a:srgbClr val="000054"/>
                </a:solidFill>
                <a:latin typeface="Arial" panose="020B0604020202020204" pitchFamily="34" charset="0"/>
              </a:defRPr>
            </a:lvl2pPr>
            <a:lvl3pPr marL="1143000" indent="-228600" eaLnBrk="0" hangingPunct="0">
              <a:defRPr sz="1300">
                <a:solidFill>
                  <a:srgbClr val="000054"/>
                </a:solidFill>
                <a:latin typeface="Arial" panose="020B0604020202020204" pitchFamily="34" charset="0"/>
              </a:defRPr>
            </a:lvl3pPr>
            <a:lvl4pPr marL="1600200" indent="-228600" eaLnBrk="0" hangingPunct="0">
              <a:defRPr sz="1300">
                <a:solidFill>
                  <a:srgbClr val="000054"/>
                </a:solidFill>
                <a:latin typeface="Arial" panose="020B0604020202020204" pitchFamily="34" charset="0"/>
              </a:defRPr>
            </a:lvl4pPr>
            <a:lvl5pPr marL="2057400" indent="-228600" eaLnBrk="0" hangingPunct="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defTabSz="914400" fontAlgn="base">
              <a:spcBef>
                <a:spcPct val="0"/>
              </a:spcBef>
              <a:spcAft>
                <a:spcPct val="0"/>
              </a:spcAft>
              <a:defRPr/>
            </a:pPr>
            <a:r>
              <a:rPr lang="en-US" altLang="en-US" sz="1000" b="1">
                <a:solidFill>
                  <a:srgbClr val="070C51"/>
                </a:solidFill>
                <a:cs typeface="Arial" panose="020B0604020202020204" pitchFamily="34" charset="0"/>
              </a:rPr>
              <a:t>Tony Thurmond</a:t>
            </a:r>
            <a:br>
              <a:rPr lang="en-US" altLang="en-US" sz="1000" b="1">
                <a:solidFill>
                  <a:srgbClr val="070C51"/>
                </a:solidFill>
                <a:cs typeface="Arial" panose="020B0604020202020204" pitchFamily="34" charset="0"/>
              </a:rPr>
            </a:br>
            <a:r>
              <a:rPr lang="en-US" altLang="en-US" sz="800">
                <a:solidFill>
                  <a:srgbClr val="070C51"/>
                </a:solidFill>
                <a:cs typeface="Arial" panose="020B0604020202020204" pitchFamily="34" charset="0"/>
              </a:rPr>
              <a:t>State Superintendent </a:t>
            </a:r>
            <a:br>
              <a:rPr lang="en-US" altLang="en-US" sz="800">
                <a:solidFill>
                  <a:srgbClr val="070C51"/>
                </a:solidFill>
                <a:cs typeface="Arial" panose="020B0604020202020204" pitchFamily="34" charset="0"/>
              </a:rPr>
            </a:br>
            <a:r>
              <a:rPr lang="en-US" altLang="en-US" sz="800">
                <a:solidFill>
                  <a:srgbClr val="070C51"/>
                </a:solidFill>
                <a:cs typeface="Arial" panose="020B0604020202020204" pitchFamily="34" charset="0"/>
              </a:rPr>
              <a:t>of Public Instruction</a:t>
            </a:r>
            <a:endParaRPr lang="en-US" altLang="en-US" sz="4400">
              <a:solidFill>
                <a:srgbClr val="000000"/>
              </a:solidFill>
              <a:latin typeface="Times" panose="02020603050405020304" pitchFamily="18" charset="0"/>
              <a:cs typeface="Arial" panose="020B0604020202020204" pitchFamily="34" charset="0"/>
            </a:endParaRPr>
          </a:p>
        </p:txBody>
      </p:sp>
      <p:sp>
        <p:nvSpPr>
          <p:cNvPr id="1028" name="Rectangle 2"/>
          <p:cNvSpPr>
            <a:spLocks noGrp="1" noChangeArrowheads="1"/>
          </p:cNvSpPr>
          <p:nvPr>
            <p:ph type="title"/>
          </p:nvPr>
        </p:nvSpPr>
        <p:spPr bwMode="auto">
          <a:xfrm>
            <a:off x="2540000" y="6096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Rectangle 3"/>
          <p:cNvSpPr>
            <a:spLocks noGrp="1" noChangeArrowheads="1"/>
          </p:cNvSpPr>
          <p:nvPr>
            <p:ph type="body" idx="1"/>
          </p:nvPr>
        </p:nvSpPr>
        <p:spPr bwMode="auto">
          <a:xfrm>
            <a:off x="2540000" y="1981200"/>
            <a:ext cx="9144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p:cNvSpPr>
            <a:spLocks noGrp="1" noChangeArrowheads="1"/>
          </p:cNvSpPr>
          <p:nvPr>
            <p:ph type="dt" sz="half" idx="2"/>
          </p:nvPr>
        </p:nvSpPr>
        <p:spPr bwMode="auto">
          <a:xfrm>
            <a:off x="2540000" y="625475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400">
                <a:solidFill>
                  <a:schemeClr val="tx1"/>
                </a:solidFill>
                <a:latin typeface="Arial" charset="0"/>
                <a:cs typeface="+mn-cs"/>
              </a:defRPr>
            </a:lvl1pPr>
          </a:lstStyle>
          <a:p>
            <a:pPr fontAlgn="base">
              <a:spcBef>
                <a:spcPct val="0"/>
              </a:spcBef>
              <a:spcAft>
                <a:spcPct val="0"/>
              </a:spcAft>
              <a:defRPr/>
            </a:pPr>
            <a:endParaRPr lang="en-US" altLang="en-US">
              <a:solidFill>
                <a:srgbClr val="000000"/>
              </a:solidFill>
            </a:endParaRPr>
          </a:p>
        </p:txBody>
      </p:sp>
      <p:sp>
        <p:nvSpPr>
          <p:cNvPr id="3" name="Rectangle 5"/>
          <p:cNvSpPr>
            <a:spLocks noGrp="1" noChangeArrowheads="1"/>
          </p:cNvSpPr>
          <p:nvPr>
            <p:ph type="ftr" sz="quarter" idx="3"/>
          </p:nvPr>
        </p:nvSpPr>
        <p:spPr bwMode="auto">
          <a:xfrm>
            <a:off x="5075768" y="6254750"/>
            <a:ext cx="406823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a:solidFill>
                  <a:schemeClr val="tx1"/>
                </a:solidFill>
                <a:latin typeface="Arial" charset="0"/>
                <a:cs typeface="+mn-cs"/>
              </a:defRPr>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9455151" y="624840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a:solidFill>
                  <a:schemeClr val="tx1"/>
                </a:solidFill>
              </a:defRPr>
            </a:lvl1pPr>
          </a:lstStyle>
          <a:p>
            <a:pPr fontAlgn="base">
              <a:spcBef>
                <a:spcPct val="0"/>
              </a:spcBef>
              <a:spcAft>
                <a:spcPct val="0"/>
              </a:spcAft>
              <a:defRPr/>
            </a:pPr>
            <a:fld id="{ADA666D0-90EB-41C5-887F-4752A348FE1C}" type="slidenum">
              <a:rPr lang="en-US" altLang="en-US" smtClean="0">
                <a:solidFill>
                  <a:srgbClr val="000000"/>
                </a:solidFill>
                <a:cs typeface="Arial" panose="020B0604020202020204" pitchFamily="34" charset="0"/>
              </a:rPr>
              <a:pPr fontAlgn="base">
                <a:spcBef>
                  <a:spcPct val="0"/>
                </a:spcBef>
                <a:spcAft>
                  <a:spcPct val="0"/>
                </a:spcAft>
                <a:defRPr/>
              </a:pPr>
              <a:t>‹#›</a:t>
            </a:fld>
            <a:endParaRPr lang="en-US" altLang="en-US">
              <a:solidFill>
                <a:srgbClr val="000000"/>
              </a:solidFill>
              <a:cs typeface="Arial" panose="020B0604020202020204" pitchFamily="34" charset="0"/>
            </a:endParaRPr>
          </a:p>
        </p:txBody>
      </p:sp>
    </p:spTree>
    <p:extLst>
      <p:ext uri="{BB962C8B-B14F-4D97-AF65-F5344CB8AC3E}">
        <p14:creationId xmlns:p14="http://schemas.microsoft.com/office/powerpoint/2010/main" val="162792591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718" r:id="rId3"/>
    <p:sldLayoutId id="2147483663" r:id="rId4"/>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98" r:id="rId5"/>
    <p:sldLayoutId id="2147483699" r:id="rId6"/>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70" r:id="rId1"/>
    <p:sldLayoutId id="2147483666" r:id="rId2"/>
    <p:sldLayoutId id="2147483667" r:id="rId3"/>
    <p:sldLayoutId id="2147483668" r:id="rId4"/>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717" r:id="rId3"/>
    <p:sldLayoutId id="2147483719" r:id="rId4"/>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p:nvSpPr>
        <p:spPr>
          <a:xfrm>
            <a:off x="152400" y="203801"/>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800"/>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865907994"/>
      </p:ext>
    </p:extLst>
  </p:cSld>
  <p:clrMap bg1="lt1" tx1="dk1" bg2="lt2" tx2="dk2" accent1="accent1" accent2="accent2" accent3="accent3" accent4="accent4" accent5="accent5" accent6="accent6" hlink="hlink" folHlink="folHlink"/>
  <p:sldLayoutIdLst>
    <p:sldLayoutId id="2147483662" r:id="rId1"/>
    <p:sldLayoutId id="2147483680" r:id="rId2"/>
    <p:sldLayoutId id="2147483681" r:id="rId3"/>
    <p:sldLayoutId id="2147483712" r:id="rId4"/>
    <p:sldLayoutId id="2147483713" r:id="rId5"/>
    <p:sldLayoutId id="2147483714" r:id="rId6"/>
    <p:sldLayoutId id="2147483687" r:id="rId7"/>
    <p:sldLayoutId id="2147483660" r:id="rId8"/>
    <p:sldLayoutId id="2147483688" r:id="rId9"/>
  </p:sldLayoutIdLst>
  <p:hf sldNum="0" hdr="0" ftr="0" dt="0"/>
  <p:txStyles>
    <p:titleStyle>
      <a:lvl1pPr algn="ctr" defTabSz="914377"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F5EE8-02C3-4923-874A-BE7747195DFD}"/>
              </a:ext>
            </a:extLst>
          </p:cNvPr>
          <p:cNvSpPr>
            <a:spLocks noGrp="1"/>
          </p:cNvSpPr>
          <p:nvPr>
            <p:ph type="ctrTitle"/>
          </p:nvPr>
        </p:nvSpPr>
        <p:spPr>
          <a:xfrm>
            <a:off x="163350" y="2165453"/>
            <a:ext cx="11862997" cy="1648584"/>
          </a:xfrm>
        </p:spPr>
        <p:txBody>
          <a:bodyPr vert="horz" lIns="91440" tIns="45720" rIns="91440" bIns="45720" rtlCol="0" anchor="ctr">
            <a:noAutofit/>
          </a:bodyPr>
          <a:lstStyle/>
          <a:p>
            <a:r>
              <a:rPr lang="en-US"/>
              <a:t>Educational Benefit Review</a:t>
            </a:r>
            <a:br>
              <a:rPr lang="en-US">
                <a:cs typeface="Arial"/>
              </a:rPr>
            </a:br>
            <a:r>
              <a:rPr lang="en-US">
                <a:cs typeface="Arial"/>
              </a:rPr>
              <a:t>Video Training Series</a:t>
            </a:r>
            <a:r>
              <a:rPr lang="en-US" sz="3600">
                <a:cs typeface="Arial"/>
              </a:rPr>
              <a:t> </a:t>
            </a:r>
          </a:p>
        </p:txBody>
      </p:sp>
      <p:sp>
        <p:nvSpPr>
          <p:cNvPr id="3" name="TextBox 2">
            <a:extLst>
              <a:ext uri="{FF2B5EF4-FFF2-40B4-BE49-F238E27FC236}">
                <a16:creationId xmlns:a16="http://schemas.microsoft.com/office/drawing/2014/main" id="{4067FFAC-BC48-01CD-E1B7-D3F189ECC75F}"/>
              </a:ext>
            </a:extLst>
          </p:cNvPr>
          <p:cNvSpPr txBox="1"/>
          <p:nvPr/>
        </p:nvSpPr>
        <p:spPr>
          <a:xfrm>
            <a:off x="660400" y="4257523"/>
            <a:ext cx="1166368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a:solidFill>
                  <a:schemeClr val="bg1"/>
                </a:solidFill>
                <a:cs typeface="Arial"/>
              </a:rPr>
              <a:t>Video 1: Introduction and Legal Requirements</a:t>
            </a:r>
          </a:p>
        </p:txBody>
      </p:sp>
    </p:spTree>
    <p:extLst>
      <p:ext uri="{BB962C8B-B14F-4D97-AF65-F5344CB8AC3E}">
        <p14:creationId xmlns:p14="http://schemas.microsoft.com/office/powerpoint/2010/main" val="47765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A1052-C550-43F2-934A-3C65D928E794}"/>
              </a:ext>
            </a:extLst>
          </p:cNvPr>
          <p:cNvSpPr>
            <a:spLocks noGrp="1"/>
          </p:cNvSpPr>
          <p:nvPr>
            <p:ph type="title"/>
          </p:nvPr>
        </p:nvSpPr>
        <p:spPr>
          <a:xfrm>
            <a:off x="181539" y="175895"/>
            <a:ext cx="11855123" cy="960684"/>
          </a:xfrm>
        </p:spPr>
        <p:txBody>
          <a:bodyPr>
            <a:noAutofit/>
          </a:bodyPr>
          <a:lstStyle/>
          <a:p>
            <a:r>
              <a:rPr lang="en-US" sz="3600" b="1">
                <a:effectLst>
                  <a:outerShdw blurRad="38100" dist="38100" dir="2700000" algn="tl">
                    <a:srgbClr val="000000">
                      <a:alpha val="43137"/>
                    </a:srgbClr>
                  </a:outerShdw>
                </a:effectLst>
              </a:rPr>
              <a:t>Educational Benefit Review </a:t>
            </a:r>
            <a:endParaRPr lang="en-US" sz="4000"/>
          </a:p>
        </p:txBody>
      </p:sp>
      <p:sp>
        <p:nvSpPr>
          <p:cNvPr id="7" name="Content Placeholder 6">
            <a:extLst>
              <a:ext uri="{FF2B5EF4-FFF2-40B4-BE49-F238E27FC236}">
                <a16:creationId xmlns:a16="http://schemas.microsoft.com/office/drawing/2014/main" id="{B292710F-5A06-585E-5FDB-C39580C396A9}"/>
              </a:ext>
            </a:extLst>
          </p:cNvPr>
          <p:cNvSpPr>
            <a:spLocks noGrp="1"/>
          </p:cNvSpPr>
          <p:nvPr>
            <p:ph idx="1"/>
          </p:nvPr>
        </p:nvSpPr>
        <p:spPr>
          <a:xfrm>
            <a:off x="152400" y="1278866"/>
            <a:ext cx="11887200" cy="5015901"/>
          </a:xfrm>
        </p:spPr>
        <p:txBody>
          <a:bodyPr vert="horz" lIns="91440" tIns="45720" rIns="91440" bIns="45720" rtlCol="0" anchor="t">
            <a:normAutofit/>
          </a:bodyPr>
          <a:lstStyle/>
          <a:p>
            <a:pPr marL="400050" lvl="1" indent="-285750">
              <a:spcAft>
                <a:spcPts val="1200"/>
              </a:spcAft>
            </a:pPr>
            <a:r>
              <a:rPr lang="en-US" dirty="0">
                <a:ea typeface="+mn-lt"/>
                <a:cs typeface="+mn-lt"/>
              </a:rPr>
              <a:t>Guides school teams through the examination and comparison of specific components of the IEP to determine if the IEP is reasonably calculated to enable the child to make progress and receive educational benefit.</a:t>
            </a:r>
            <a:endParaRPr lang="en-US" dirty="0">
              <a:cs typeface="Arial" panose="020B0604020202020204"/>
            </a:endParaRPr>
          </a:p>
          <a:p>
            <a:pPr marL="342900" lvl="1">
              <a:spcAft>
                <a:spcPts val="1200"/>
              </a:spcAft>
            </a:pPr>
            <a:r>
              <a:rPr lang="en-US" dirty="0">
                <a:ea typeface="+mn-lt"/>
                <a:cs typeface="+mn-lt"/>
              </a:rPr>
              <a:t>Involves reviewing three consecutive years of a student’s IEPs and must include the </a:t>
            </a:r>
            <a:r>
              <a:rPr lang="en-US" b="1" dirty="0">
                <a:solidFill>
                  <a:schemeClr val="accent4">
                    <a:lumMod val="60000"/>
                    <a:lumOff val="40000"/>
                  </a:schemeClr>
                </a:solidFill>
                <a:ea typeface="+mn-lt"/>
                <a:cs typeface="+mn-lt"/>
              </a:rPr>
              <a:t>current operative IEP</a:t>
            </a:r>
            <a:r>
              <a:rPr lang="en-US" dirty="0">
                <a:ea typeface="+mn-lt"/>
                <a:cs typeface="+mn-lt"/>
              </a:rPr>
              <a:t>.</a:t>
            </a:r>
            <a:endParaRPr lang="en-US" dirty="0">
              <a:cs typeface="Arial" panose="020B0604020202020204"/>
            </a:endParaRPr>
          </a:p>
          <a:p>
            <a:pPr marL="342900" lvl="1">
              <a:spcAft>
                <a:spcPts val="1200"/>
              </a:spcAft>
            </a:pPr>
            <a:r>
              <a:rPr lang="en-US" dirty="0">
                <a:ea typeface="+mn-lt"/>
                <a:cs typeface="+mn-lt"/>
              </a:rPr>
              <a:t>May start with a review of the year in which an initial or triennial IEP was completed, and then include two subsequent years of IEP information.</a:t>
            </a:r>
            <a:endParaRPr lang="en-US">
              <a:cs typeface="Arial" panose="020B0604020202020204"/>
            </a:endParaRPr>
          </a:p>
          <a:p>
            <a:pPr marL="0" indent="0">
              <a:spcAft>
                <a:spcPts val="1200"/>
              </a:spcAft>
              <a:buNone/>
            </a:pPr>
            <a:endParaRPr lang="en-US" sz="2800">
              <a:cs typeface="Arial" panose="020B0604020202020204"/>
            </a:endParaRPr>
          </a:p>
        </p:txBody>
      </p:sp>
    </p:spTree>
    <p:extLst>
      <p:ext uri="{BB962C8B-B14F-4D97-AF65-F5344CB8AC3E}">
        <p14:creationId xmlns:p14="http://schemas.microsoft.com/office/powerpoint/2010/main" val="2809199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title"/>
          </p:nvPr>
        </p:nvSpPr>
        <p:spPr bwMode="auto">
          <a:xfrm>
            <a:off x="203392" y="303891"/>
            <a:ext cx="11782510" cy="7062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sz="3600" b="1">
                <a:effectLst>
                  <a:outerShdw blurRad="38100" dist="38100" dir="2700000" algn="tl">
                    <a:srgbClr val="000000">
                      <a:alpha val="43137"/>
                    </a:srgbClr>
                  </a:outerShdw>
                </a:effectLst>
              </a:rPr>
              <a:t>Educational Benefit</a:t>
            </a:r>
            <a:endParaRPr lang="en-US" sz="3600" b="1"/>
          </a:p>
        </p:txBody>
      </p:sp>
      <p:sp>
        <p:nvSpPr>
          <p:cNvPr id="241666" name="Rectangle 2" descr="Parchment"/>
          <p:cNvSpPr>
            <a:spLocks noGrp="1" noChangeArrowheads="1"/>
          </p:cNvSpPr>
          <p:nvPr>
            <p:ph idx="1"/>
          </p:nvPr>
        </p:nvSpPr>
        <p:spPr bwMode="auto">
          <a:xfrm>
            <a:off x="203392" y="1195312"/>
            <a:ext cx="11858828" cy="4459045"/>
          </a:xfrm>
          <a:noFill/>
          <a:ln w="15875">
            <a:noFill/>
            <a:prstDash val="sysDot"/>
            <a:miter lim="800000"/>
            <a:headEnd/>
            <a:tailEnd/>
          </a:ln>
        </p:spPr>
        <p:txBody>
          <a:bodyPr vert="horz" wrap="square" lIns="91440" tIns="45720" rIns="91440" bIns="45720" numCol="1" anchor="t" anchorCtr="0" compatLnSpc="1">
            <a:prstTxWarp prst="textNoShape">
              <a:avLst/>
            </a:prstTxWarp>
            <a:noAutofit/>
          </a:bodyPr>
          <a:lstStyle/>
          <a:p>
            <a:pPr marL="0" indent="0">
              <a:spcBef>
                <a:spcPts val="1200"/>
              </a:spcBef>
              <a:buNone/>
            </a:pPr>
            <a:r>
              <a:rPr lang="en-US" sz="2800"/>
              <a:t>Typically, for a student with disabilities primarily in the </a:t>
            </a:r>
            <a:r>
              <a:rPr lang="en-US" sz="2800" b="1"/>
              <a:t>general education </a:t>
            </a:r>
            <a:r>
              <a:rPr lang="en-US" sz="2800"/>
              <a:t>classroom, an IEP reasonably calculated to result in educational benefit may be measured (in part) by: </a:t>
            </a:r>
            <a:endParaRPr lang="en-US" sz="2800" u="sng">
              <a:cs typeface="Arial"/>
            </a:endParaRPr>
          </a:p>
          <a:p>
            <a:pPr marL="1028700" lvl="1" indent="-457200" eaLnBrk="1" hangingPunct="1">
              <a:lnSpc>
                <a:spcPct val="140000"/>
              </a:lnSpc>
              <a:buFont typeface="Arial" panose="020B0604020202020204" pitchFamily="34" charset="0"/>
              <a:buChar char="•"/>
            </a:pPr>
            <a:r>
              <a:rPr lang="en-US" sz="2400"/>
              <a:t>Achieving passing marks</a:t>
            </a:r>
            <a:endParaRPr lang="en-US" sz="2400">
              <a:cs typeface="Arial"/>
            </a:endParaRPr>
          </a:p>
          <a:p>
            <a:pPr marL="1028700" lvl="1" indent="-457200" eaLnBrk="1" hangingPunct="1">
              <a:lnSpc>
                <a:spcPct val="140000"/>
              </a:lnSpc>
              <a:buFont typeface="Arial" panose="020B0604020202020204" pitchFamily="34" charset="0"/>
              <a:buChar char="•"/>
            </a:pPr>
            <a:r>
              <a:rPr lang="en-US" sz="2400"/>
              <a:t>Advancing from grade to grade</a:t>
            </a:r>
            <a:endParaRPr lang="en-US" sz="2400">
              <a:cs typeface="Arial"/>
            </a:endParaRPr>
          </a:p>
          <a:p>
            <a:pPr marL="1028700" lvl="1" indent="-457200" eaLnBrk="1" hangingPunct="1">
              <a:lnSpc>
                <a:spcPct val="140000"/>
              </a:lnSpc>
              <a:buFont typeface="Arial" panose="020B0604020202020204" pitchFamily="34" charset="0"/>
              <a:buChar char="•"/>
            </a:pPr>
            <a:r>
              <a:rPr lang="en-US" sz="2400"/>
              <a:t>Appropriate progress toward meeting IEP goals</a:t>
            </a:r>
            <a:endParaRPr lang="en-US" sz="2400">
              <a:cs typeface="Arial"/>
            </a:endParaRPr>
          </a:p>
          <a:p>
            <a:pPr marL="1028700" lvl="1" indent="-457200" eaLnBrk="1" hangingPunct="1">
              <a:lnSpc>
                <a:spcPct val="120000"/>
              </a:lnSpc>
              <a:buFont typeface="Arial" panose="020B0604020202020204" pitchFamily="34" charset="0"/>
              <a:buChar char="•"/>
            </a:pPr>
            <a:r>
              <a:rPr lang="en-US" sz="2400"/>
              <a:t>Improving scores on clinical, district, and statewide assessments</a:t>
            </a:r>
            <a:endParaRPr lang="en-US" sz="2400">
              <a:cs typeface="Arial"/>
            </a:endParaRPr>
          </a:p>
          <a:p>
            <a:pPr marL="1028700" lvl="1" indent="-457200" eaLnBrk="1" hangingPunct="1">
              <a:lnSpc>
                <a:spcPct val="140000"/>
              </a:lnSpc>
              <a:buFont typeface="Arial" panose="020B0604020202020204" pitchFamily="34" charset="0"/>
              <a:buChar char="•"/>
            </a:pPr>
            <a:r>
              <a:rPr lang="en-US" sz="2400"/>
              <a:t>Graduating with a diploma</a:t>
            </a:r>
            <a:endParaRPr lang="en-US" sz="2400">
              <a:cs typeface="Arial"/>
            </a:endParaRPr>
          </a:p>
          <a:p>
            <a:pPr marL="1028700" lvl="1" indent="-457200" eaLnBrk="1" hangingPunct="1">
              <a:lnSpc>
                <a:spcPct val="140000"/>
              </a:lnSpc>
              <a:buFont typeface="Wingdings" pitchFamily="2" charset="2"/>
              <a:buChar char="ü"/>
            </a:pPr>
            <a:endParaRPr lang="en-US"/>
          </a:p>
          <a:p>
            <a:pPr marL="1028700" lvl="1" indent="-457200" eaLnBrk="1" hangingPunct="1">
              <a:lnSpc>
                <a:spcPct val="140000"/>
              </a:lnSpc>
              <a:buFont typeface="Wingdings" pitchFamily="2" charset="2"/>
              <a:buChar char="ü"/>
            </a:pPr>
            <a:endParaRPr lang="en-US"/>
          </a:p>
          <a:p>
            <a:pPr marL="0" indent="0" algn="ctr" eaLnBrk="1" hangingPunct="1">
              <a:lnSpc>
                <a:spcPct val="130000"/>
              </a:lnSpc>
              <a:spcBef>
                <a:spcPct val="0"/>
              </a:spcBef>
              <a:spcAft>
                <a:spcPct val="20000"/>
              </a:spcAft>
              <a:buNone/>
            </a:pPr>
            <a:endParaRPr lang="el-GR" sz="2800">
              <a:cs typeface="Arial" charset="0"/>
            </a:endParaRPr>
          </a:p>
        </p:txBody>
      </p:sp>
      <p:sp>
        <p:nvSpPr>
          <p:cNvPr id="2" name="Rectangle 1"/>
          <p:cNvSpPr/>
          <p:nvPr/>
        </p:nvSpPr>
        <p:spPr>
          <a:xfrm>
            <a:off x="2642198" y="5876215"/>
            <a:ext cx="7420461" cy="723186"/>
          </a:xfrm>
          <a:prstGeom prst="rect">
            <a:avLst/>
          </a:prstGeom>
          <a:solidFill>
            <a:schemeClr val="accent5">
              <a:lumMod val="20000"/>
              <a:lumOff val="80000"/>
            </a:schemeClr>
          </a:solidFill>
          <a:ln w="38100">
            <a:solidFill>
              <a:schemeClr val="tx1"/>
            </a:solidFill>
          </a:ln>
        </p:spPr>
        <p:txBody>
          <a:bodyPr wrap="square" lIns="91440" tIns="45720" rIns="91440" bIns="45720" anchor="t">
            <a:spAutoFit/>
          </a:bodyPr>
          <a:lstStyle/>
          <a:p>
            <a:pPr marL="914400" lvl="1" indent="-457200" algn="ctr"/>
            <a:r>
              <a:rPr lang="en-US" sz="2000" b="1" dirty="0">
                <a:solidFill>
                  <a:srgbClr val="315777"/>
                </a:solidFill>
              </a:rPr>
              <a:t>Educational benefit must be </a:t>
            </a:r>
            <a:endParaRPr lang="en-US" sz="2000" b="1">
              <a:solidFill>
                <a:srgbClr val="315777"/>
              </a:solidFill>
            </a:endParaRPr>
          </a:p>
          <a:p>
            <a:pPr marL="914400" lvl="1" indent="-457200" algn="ctr"/>
            <a:r>
              <a:rPr lang="en-US" sz="2000" b="1" dirty="0">
                <a:solidFill>
                  <a:srgbClr val="315777"/>
                </a:solidFill>
              </a:rPr>
              <a:t>      considered on a case-by-case basis.</a:t>
            </a:r>
            <a:endParaRPr lang="el-GR" sz="2000" b="1" dirty="0">
              <a:solidFill>
                <a:srgbClr val="315777"/>
              </a:solidFill>
              <a:cs typeface="Arial" charset="0"/>
            </a:endParaRPr>
          </a:p>
        </p:txBody>
      </p:sp>
    </p:spTree>
    <p:extLst>
      <p:ext uri="{BB962C8B-B14F-4D97-AF65-F5344CB8AC3E}">
        <p14:creationId xmlns:p14="http://schemas.microsoft.com/office/powerpoint/2010/main" val="9217613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41666">
                                            <p:txEl>
                                              <p:pRg st="1" end="1"/>
                                            </p:txEl>
                                          </p:spTgt>
                                        </p:tgtEl>
                                        <p:attrNameLst>
                                          <p:attrName>style.visibility</p:attrName>
                                        </p:attrNameLst>
                                      </p:cBhvr>
                                      <p:to>
                                        <p:strVal val="visible"/>
                                      </p:to>
                                    </p:set>
                                    <p:animEffect transition="in" filter="fade">
                                      <p:cBhvr>
                                        <p:cTn id="7" dur="1000"/>
                                        <p:tgtEl>
                                          <p:spTgt spid="241666">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41666">
                                            <p:txEl>
                                              <p:pRg st="2" end="2"/>
                                            </p:txEl>
                                          </p:spTgt>
                                        </p:tgtEl>
                                        <p:attrNameLst>
                                          <p:attrName>style.visibility</p:attrName>
                                        </p:attrNameLst>
                                      </p:cBhvr>
                                      <p:to>
                                        <p:strVal val="visible"/>
                                      </p:to>
                                    </p:set>
                                    <p:animEffect transition="in" filter="fade">
                                      <p:cBhvr>
                                        <p:cTn id="12" dur="1000"/>
                                        <p:tgtEl>
                                          <p:spTgt spid="24166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41666">
                                            <p:txEl>
                                              <p:pRg st="3" end="3"/>
                                            </p:txEl>
                                          </p:spTgt>
                                        </p:tgtEl>
                                        <p:attrNameLst>
                                          <p:attrName>style.visibility</p:attrName>
                                        </p:attrNameLst>
                                      </p:cBhvr>
                                      <p:to>
                                        <p:strVal val="visible"/>
                                      </p:to>
                                    </p:set>
                                    <p:animEffect transition="in" filter="fade">
                                      <p:cBhvr>
                                        <p:cTn id="17" dur="1000"/>
                                        <p:tgtEl>
                                          <p:spTgt spid="241666">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41666">
                                            <p:txEl>
                                              <p:pRg st="4" end="4"/>
                                            </p:txEl>
                                          </p:spTgt>
                                        </p:tgtEl>
                                        <p:attrNameLst>
                                          <p:attrName>style.visibility</p:attrName>
                                        </p:attrNameLst>
                                      </p:cBhvr>
                                      <p:to>
                                        <p:strVal val="visible"/>
                                      </p:to>
                                    </p:set>
                                    <p:animEffect transition="in" filter="fade">
                                      <p:cBhvr>
                                        <p:cTn id="22" dur="1000"/>
                                        <p:tgtEl>
                                          <p:spTgt spid="24166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41666">
                                            <p:txEl>
                                              <p:pRg st="5" end="5"/>
                                            </p:txEl>
                                          </p:spTgt>
                                        </p:tgtEl>
                                        <p:attrNameLst>
                                          <p:attrName>style.visibility</p:attrName>
                                        </p:attrNameLst>
                                      </p:cBhvr>
                                      <p:to>
                                        <p:strVal val="visible"/>
                                      </p:to>
                                    </p:set>
                                    <p:animEffect transition="in" filter="fade">
                                      <p:cBhvr>
                                        <p:cTn id="27" dur="1000"/>
                                        <p:tgtEl>
                                          <p:spTgt spid="24166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circle(in)">
                                      <p:cBhvr>
                                        <p:cTn id="3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48BF3-3478-45E0-A906-91594BE3F322}"/>
              </a:ext>
            </a:extLst>
          </p:cNvPr>
          <p:cNvSpPr>
            <a:spLocks noGrp="1"/>
          </p:cNvSpPr>
          <p:nvPr>
            <p:ph type="title"/>
          </p:nvPr>
        </p:nvSpPr>
        <p:spPr/>
        <p:txBody>
          <a:bodyPr>
            <a:normAutofit/>
          </a:bodyPr>
          <a:lstStyle/>
          <a:p>
            <a:r>
              <a:rPr lang="en-US" sz="4000" b="1">
                <a:solidFill>
                  <a:schemeClr val="tx1"/>
                </a:solidFill>
              </a:rPr>
              <a:t>Big Picture</a:t>
            </a:r>
            <a:endParaRPr lang="en-US" sz="4000"/>
          </a:p>
        </p:txBody>
      </p:sp>
      <p:pic>
        <p:nvPicPr>
          <p:cNvPr id="5" name="Content Placeholder 4" descr="The image consists of circles to demonstrate the cycle of the Educational Benefit Review. The first circle is for assessment and present levels of performance, the second circle says areas of need, the third circle says goals, the fourth circle says services, and the fifth circle says progress. ">
            <a:extLst>
              <a:ext uri="{FF2B5EF4-FFF2-40B4-BE49-F238E27FC236}">
                <a16:creationId xmlns:a16="http://schemas.microsoft.com/office/drawing/2014/main" id="{40EACD73-54DC-4620-85BF-5C043D0995E3}"/>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52893" y="1147388"/>
            <a:ext cx="11100391" cy="4913802"/>
          </a:xfrm>
        </p:spPr>
      </p:pic>
    </p:spTree>
    <p:extLst>
      <p:ext uri="{BB962C8B-B14F-4D97-AF65-F5344CB8AC3E}">
        <p14:creationId xmlns:p14="http://schemas.microsoft.com/office/powerpoint/2010/main" val="370824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18206-CA67-457C-828A-1424F8B1415A}"/>
              </a:ext>
            </a:extLst>
          </p:cNvPr>
          <p:cNvSpPr>
            <a:spLocks noGrp="1"/>
          </p:cNvSpPr>
          <p:nvPr>
            <p:ph type="title"/>
          </p:nvPr>
        </p:nvSpPr>
        <p:spPr/>
        <p:txBody>
          <a:bodyPr/>
          <a:lstStyle/>
          <a:p>
            <a:r>
              <a:rPr lang="en-US" sz="4000"/>
              <a:t>Educational Benefit Review</a:t>
            </a:r>
            <a:br>
              <a:rPr lang="en-US" sz="4000"/>
            </a:br>
            <a:r>
              <a:rPr lang="en-US" sz="4000"/>
              <a:t>Training Series </a:t>
            </a:r>
            <a:endParaRPr lang="en-US" sz="4000">
              <a:cs typeface="Arial"/>
            </a:endParaRPr>
          </a:p>
        </p:txBody>
      </p:sp>
      <p:sp>
        <p:nvSpPr>
          <p:cNvPr id="3" name="Content Placeholder 2">
            <a:extLst>
              <a:ext uri="{FF2B5EF4-FFF2-40B4-BE49-F238E27FC236}">
                <a16:creationId xmlns:a16="http://schemas.microsoft.com/office/drawing/2014/main" id="{B05F583E-6908-4E05-953B-5EF14BE82E86}"/>
              </a:ext>
            </a:extLst>
          </p:cNvPr>
          <p:cNvSpPr>
            <a:spLocks noGrp="1"/>
          </p:cNvSpPr>
          <p:nvPr>
            <p:ph idx="1"/>
          </p:nvPr>
        </p:nvSpPr>
        <p:spPr/>
        <p:txBody>
          <a:bodyPr vert="horz" lIns="91440" tIns="45720" rIns="91440" bIns="45720" rtlCol="0" anchor="t">
            <a:normAutofit/>
          </a:bodyPr>
          <a:lstStyle/>
          <a:p>
            <a:endParaRPr lang="en-US">
              <a:cs typeface="Arial"/>
            </a:endParaRPr>
          </a:p>
          <a:p>
            <a:pPr lvl="1"/>
            <a:r>
              <a:rPr lang="en-US" sz="3200"/>
              <a:t>Video 1 - EBR Introduction and Legal Requirements</a:t>
            </a:r>
            <a:endParaRPr lang="en-US" sz="3200">
              <a:cs typeface="Arial"/>
            </a:endParaRPr>
          </a:p>
          <a:p>
            <a:pPr lvl="1"/>
            <a:r>
              <a:rPr lang="en-US" sz="3200">
                <a:solidFill>
                  <a:schemeClr val="accent4">
                    <a:lumMod val="60000"/>
                    <a:lumOff val="40000"/>
                  </a:schemeClr>
                </a:solidFill>
              </a:rPr>
              <a:t>Video 2 – EBR Getting Started</a:t>
            </a:r>
            <a:endParaRPr lang="en-US" sz="3200">
              <a:solidFill>
                <a:schemeClr val="accent4">
                  <a:lumMod val="60000"/>
                  <a:lumOff val="40000"/>
                </a:schemeClr>
              </a:solidFill>
              <a:cs typeface="Arial"/>
            </a:endParaRPr>
          </a:p>
          <a:p>
            <a:pPr lvl="1"/>
            <a:r>
              <a:rPr lang="en-US" sz="3200"/>
              <a:t>Video 3 – Conducting the EBR, Year 1 to Year 2</a:t>
            </a:r>
            <a:endParaRPr lang="en-US" sz="3200">
              <a:cs typeface="Arial"/>
            </a:endParaRPr>
          </a:p>
          <a:p>
            <a:pPr lvl="1"/>
            <a:r>
              <a:rPr lang="en-US" sz="3200"/>
              <a:t>Video 4 – Conducting the EBR Year 3/current IEP and Compliance Determinations </a:t>
            </a:r>
            <a:endParaRPr lang="en-US" sz="3200">
              <a:cs typeface="Arial"/>
            </a:endParaRPr>
          </a:p>
          <a:p>
            <a:pPr lvl="1"/>
            <a:r>
              <a:rPr lang="en-US" sz="3200"/>
              <a:t>Video 5 – Summary of Files, Trends, &amp; Submission</a:t>
            </a:r>
            <a:endParaRPr lang="en-US" sz="3200">
              <a:cs typeface="Arial"/>
            </a:endParaRPr>
          </a:p>
        </p:txBody>
      </p:sp>
      <p:pic>
        <p:nvPicPr>
          <p:cNvPr id="4" name="Picture 4" descr="Icon&#10;&#10;Description automatically generated">
            <a:extLst>
              <a:ext uri="{FF2B5EF4-FFF2-40B4-BE49-F238E27FC236}">
                <a16:creationId xmlns:a16="http://schemas.microsoft.com/office/drawing/2014/main" id="{5AD897D0-732C-0C6D-6781-7770CD172283}"/>
              </a:ext>
            </a:extLst>
          </p:cNvPr>
          <p:cNvPicPr>
            <a:picLocks noChangeAspect="1"/>
          </p:cNvPicPr>
          <p:nvPr/>
        </p:nvPicPr>
        <p:blipFill>
          <a:blip r:embed="rId2"/>
          <a:stretch>
            <a:fillRect/>
          </a:stretch>
        </p:blipFill>
        <p:spPr>
          <a:xfrm>
            <a:off x="10191467" y="1531182"/>
            <a:ext cx="1238250" cy="1000125"/>
          </a:xfrm>
          <a:prstGeom prst="rect">
            <a:avLst/>
          </a:prstGeom>
        </p:spPr>
      </p:pic>
    </p:spTree>
    <p:extLst>
      <p:ext uri="{BB962C8B-B14F-4D97-AF65-F5344CB8AC3E}">
        <p14:creationId xmlns:p14="http://schemas.microsoft.com/office/powerpoint/2010/main" val="1622524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9526E-AA5F-4BAF-B858-543CBF8169ED}"/>
              </a:ext>
            </a:extLst>
          </p:cNvPr>
          <p:cNvSpPr>
            <a:spLocks noGrp="1"/>
          </p:cNvSpPr>
          <p:nvPr>
            <p:ph type="title"/>
          </p:nvPr>
        </p:nvSpPr>
        <p:spPr/>
        <p:txBody>
          <a:bodyPr/>
          <a:lstStyle/>
          <a:p>
            <a:r>
              <a:rPr lang="en-US">
                <a:cs typeface="Arial"/>
              </a:rPr>
              <a:t>Thank you</a:t>
            </a:r>
            <a:endParaRPr lang="en-US"/>
          </a:p>
        </p:txBody>
      </p:sp>
    </p:spTree>
    <p:extLst>
      <p:ext uri="{BB962C8B-B14F-4D97-AF65-F5344CB8AC3E}">
        <p14:creationId xmlns:p14="http://schemas.microsoft.com/office/powerpoint/2010/main" val="97715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46C7C-19E5-346E-9787-6798FDE2CE08}"/>
              </a:ext>
            </a:extLst>
          </p:cNvPr>
          <p:cNvSpPr>
            <a:spLocks noGrp="1"/>
          </p:cNvSpPr>
          <p:nvPr>
            <p:ph type="title"/>
          </p:nvPr>
        </p:nvSpPr>
        <p:spPr>
          <a:xfrm>
            <a:off x="152400" y="218176"/>
            <a:ext cx="11887200" cy="851111"/>
          </a:xfrm>
        </p:spPr>
        <p:txBody>
          <a:bodyPr>
            <a:normAutofit/>
          </a:bodyPr>
          <a:lstStyle/>
          <a:p>
            <a:r>
              <a:rPr lang="en-US" sz="3600">
                <a:cs typeface="Arial"/>
              </a:rPr>
              <a:t>Table of Acronyms</a:t>
            </a:r>
            <a:endParaRPr lang="en-US" sz="3600"/>
          </a:p>
        </p:txBody>
      </p:sp>
      <p:sp>
        <p:nvSpPr>
          <p:cNvPr id="3" name="Content Placeholder 2">
            <a:extLst>
              <a:ext uri="{FF2B5EF4-FFF2-40B4-BE49-F238E27FC236}">
                <a16:creationId xmlns:a16="http://schemas.microsoft.com/office/drawing/2014/main" id="{CA8163E0-EA2D-BFA3-E447-B730F870BBD1}"/>
              </a:ext>
            </a:extLst>
          </p:cNvPr>
          <p:cNvSpPr>
            <a:spLocks noGrp="1"/>
          </p:cNvSpPr>
          <p:nvPr>
            <p:ph sz="half" idx="1"/>
          </p:nvPr>
        </p:nvSpPr>
        <p:spPr>
          <a:xfrm>
            <a:off x="152400" y="1379507"/>
            <a:ext cx="5852160" cy="5015901"/>
          </a:xfrm>
        </p:spPr>
        <p:txBody>
          <a:bodyPr vert="horz" lIns="91440" tIns="45720" rIns="91440" bIns="45720" rtlCol="0" anchor="t">
            <a:normAutofit/>
          </a:bodyPr>
          <a:lstStyle/>
          <a:p>
            <a:r>
              <a:rPr lang="en-US" sz="2800">
                <a:ea typeface="+mn-lt"/>
                <a:cs typeface="+mn-lt"/>
              </a:rPr>
              <a:t>Code of Federal Regulation (CFR)</a:t>
            </a:r>
            <a:endParaRPr lang="en-US">
              <a:cs typeface="Arial"/>
            </a:endParaRPr>
          </a:p>
          <a:p>
            <a:r>
              <a:rPr lang="en-US" sz="2800">
                <a:cs typeface="Arial"/>
              </a:rPr>
              <a:t>Educational Benefit Review (EBR)</a:t>
            </a:r>
          </a:p>
          <a:p>
            <a:r>
              <a:rPr lang="en-US" sz="2800">
                <a:ea typeface="+mn-lt"/>
                <a:cs typeface="+mn-lt"/>
              </a:rPr>
              <a:t>Free Appropriate Public Education (FAPE)</a:t>
            </a:r>
            <a:endParaRPr lang="en-US" sz="2800">
              <a:cs typeface="Arial"/>
            </a:endParaRPr>
          </a:p>
          <a:p>
            <a:r>
              <a:rPr lang="en-US" sz="2800">
                <a:ea typeface="+mn-lt"/>
                <a:cs typeface="+mn-lt"/>
              </a:rPr>
              <a:t>Individualized Education Program (IEP)</a:t>
            </a:r>
          </a:p>
          <a:p>
            <a:pPr marL="0" indent="0">
              <a:buNone/>
            </a:pPr>
            <a:endParaRPr lang="en-US" sz="2800">
              <a:cs typeface="Arial"/>
            </a:endParaRPr>
          </a:p>
          <a:p>
            <a:endParaRPr lang="en-US" sz="2800">
              <a:cs typeface="Arial"/>
            </a:endParaRPr>
          </a:p>
        </p:txBody>
      </p:sp>
      <p:sp>
        <p:nvSpPr>
          <p:cNvPr id="4" name="Content Placeholder 3">
            <a:extLst>
              <a:ext uri="{FF2B5EF4-FFF2-40B4-BE49-F238E27FC236}">
                <a16:creationId xmlns:a16="http://schemas.microsoft.com/office/drawing/2014/main" id="{BB956AE8-ED4D-2E2C-B305-1EA3742D064C}"/>
              </a:ext>
            </a:extLst>
          </p:cNvPr>
          <p:cNvSpPr>
            <a:spLocks noGrp="1"/>
          </p:cNvSpPr>
          <p:nvPr>
            <p:ph sz="half" idx="2"/>
          </p:nvPr>
        </p:nvSpPr>
        <p:spPr>
          <a:xfrm>
            <a:off x="6187440" y="1379506"/>
            <a:ext cx="5852160" cy="5015901"/>
          </a:xfrm>
        </p:spPr>
        <p:txBody>
          <a:bodyPr vert="horz" lIns="91440" tIns="45720" rIns="91440" bIns="45720" rtlCol="0" anchor="t">
            <a:normAutofit/>
          </a:bodyPr>
          <a:lstStyle/>
          <a:p>
            <a:r>
              <a:rPr lang="en-US" sz="2800">
                <a:cs typeface="Arial"/>
              </a:rPr>
              <a:t>Individuals with Disabilities Education Act (IDEA)</a:t>
            </a:r>
          </a:p>
          <a:p>
            <a:r>
              <a:rPr lang="en-US" sz="2800">
                <a:ea typeface="+mn-lt"/>
                <a:cs typeface="+mn-lt"/>
              </a:rPr>
              <a:t>Least Restrictive Environment (LRE)</a:t>
            </a:r>
            <a:endParaRPr lang="en-US" sz="2800">
              <a:cs typeface="Arial"/>
            </a:endParaRPr>
          </a:p>
          <a:p>
            <a:r>
              <a:rPr lang="en-US" sz="2800">
                <a:ea typeface="+mn-lt"/>
                <a:cs typeface="+mn-lt"/>
              </a:rPr>
              <a:t>Local Educational Agency (LEA)</a:t>
            </a:r>
          </a:p>
          <a:p>
            <a:r>
              <a:rPr lang="en-US" sz="2800">
                <a:ea typeface="+mn-lt"/>
                <a:cs typeface="+mn-lt"/>
              </a:rPr>
              <a:t>United States Code (USC)</a:t>
            </a:r>
            <a:endParaRPr lang="en-US" sz="2800">
              <a:cs typeface="Arial"/>
            </a:endParaRPr>
          </a:p>
          <a:p>
            <a:endParaRPr lang="en-US" sz="2800">
              <a:cs typeface="Arial"/>
            </a:endParaRPr>
          </a:p>
        </p:txBody>
      </p:sp>
    </p:spTree>
    <p:extLst>
      <p:ext uri="{BB962C8B-B14F-4D97-AF65-F5344CB8AC3E}">
        <p14:creationId xmlns:p14="http://schemas.microsoft.com/office/powerpoint/2010/main" val="3632277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CBE6A-02A0-072F-7B37-996A922CA7C6}"/>
              </a:ext>
            </a:extLst>
          </p:cNvPr>
          <p:cNvSpPr>
            <a:spLocks noGrp="1"/>
          </p:cNvSpPr>
          <p:nvPr>
            <p:ph type="title"/>
          </p:nvPr>
        </p:nvSpPr>
        <p:spPr>
          <a:xfrm>
            <a:off x="152400" y="203799"/>
            <a:ext cx="11887200" cy="1049648"/>
          </a:xfrm>
        </p:spPr>
        <p:txBody>
          <a:bodyPr>
            <a:normAutofit/>
          </a:bodyPr>
          <a:lstStyle/>
          <a:p>
            <a:r>
              <a:rPr lang="en-US" sz="4000" b="1">
                <a:cs typeface="Arial"/>
              </a:rPr>
              <a:t>Outcomes</a:t>
            </a:r>
            <a:endParaRPr lang="en-US" sz="4000" b="1"/>
          </a:p>
        </p:txBody>
      </p:sp>
      <p:sp>
        <p:nvSpPr>
          <p:cNvPr id="3" name="Content Placeholder 2">
            <a:extLst>
              <a:ext uri="{FF2B5EF4-FFF2-40B4-BE49-F238E27FC236}">
                <a16:creationId xmlns:a16="http://schemas.microsoft.com/office/drawing/2014/main" id="{BFE4E77B-E67B-4575-847C-5654AE465E93}"/>
              </a:ext>
            </a:extLst>
          </p:cNvPr>
          <p:cNvSpPr>
            <a:spLocks noGrp="1"/>
          </p:cNvSpPr>
          <p:nvPr>
            <p:ph idx="1"/>
          </p:nvPr>
        </p:nvSpPr>
        <p:spPr>
          <a:xfrm>
            <a:off x="284480" y="1305656"/>
            <a:ext cx="11762308" cy="5155747"/>
          </a:xfrm>
        </p:spPr>
        <p:txBody>
          <a:bodyPr vert="horz" lIns="91440" tIns="45720" rIns="91440" bIns="45720" rtlCol="0" anchor="t">
            <a:normAutofit/>
          </a:bodyPr>
          <a:lstStyle/>
          <a:p>
            <a:pPr marL="0" indent="0">
              <a:spcBef>
                <a:spcPts val="600"/>
              </a:spcBef>
              <a:spcAft>
                <a:spcPts val="600"/>
              </a:spcAft>
              <a:buNone/>
            </a:pPr>
            <a:r>
              <a:rPr lang="en-US" sz="2800" b="1">
                <a:ea typeface="+mn-lt"/>
                <a:cs typeface="+mn-lt"/>
              </a:rPr>
              <a:t>Participants will:</a:t>
            </a:r>
            <a:endParaRPr lang="en-US" sz="2800">
              <a:cs typeface="Arial" panose="020B0604020202020204"/>
            </a:endParaRPr>
          </a:p>
          <a:p>
            <a:pPr marL="0" indent="0">
              <a:buNone/>
            </a:pPr>
            <a:endParaRPr lang="en-US" sz="900"/>
          </a:p>
          <a:p>
            <a:pPr>
              <a:lnSpc>
                <a:spcPct val="120000"/>
              </a:lnSpc>
              <a:spcBef>
                <a:spcPts val="600"/>
              </a:spcBef>
              <a:spcAft>
                <a:spcPts val="600"/>
              </a:spcAft>
            </a:pPr>
            <a:r>
              <a:rPr lang="en-US" sz="2400"/>
              <a:t>Be provided an overview of the EBR training video series. </a:t>
            </a:r>
            <a:endParaRPr lang="en-US" sz="2400">
              <a:cs typeface="Arial"/>
            </a:endParaRPr>
          </a:p>
          <a:p>
            <a:pPr>
              <a:lnSpc>
                <a:spcPct val="120000"/>
              </a:lnSpc>
              <a:spcBef>
                <a:spcPts val="600"/>
              </a:spcBef>
              <a:spcAft>
                <a:spcPts val="600"/>
              </a:spcAft>
            </a:pPr>
            <a:r>
              <a:rPr lang="en-US" sz="2400"/>
              <a:t>Be provided an overview of how FAPE and the LRE are guiding our monitoring and technical assistance processes, and what role EBR plays in this work.</a:t>
            </a:r>
            <a:endParaRPr lang="en-US" sz="2400">
              <a:cs typeface="Arial"/>
            </a:endParaRPr>
          </a:p>
          <a:p>
            <a:pPr>
              <a:lnSpc>
                <a:spcPct val="120000"/>
              </a:lnSpc>
              <a:spcAft>
                <a:spcPts val="600"/>
              </a:spcAft>
            </a:pPr>
            <a:r>
              <a:rPr lang="en-US" sz="2400"/>
              <a:t>Gain a better understanding of the statutes and regulations, concerning FAPE for an EBR.</a:t>
            </a:r>
            <a:endParaRPr lang="en-US" sz="2400">
              <a:cs typeface="Arial"/>
            </a:endParaRPr>
          </a:p>
          <a:p>
            <a:pPr>
              <a:lnSpc>
                <a:spcPct val="120000"/>
              </a:lnSpc>
            </a:pPr>
            <a:endParaRPr lang="en-US" sz="2400">
              <a:cs typeface="Arial"/>
            </a:endParaRPr>
          </a:p>
          <a:p>
            <a:pPr marL="457200" indent="-457200">
              <a:spcAft>
                <a:spcPts val="1200"/>
              </a:spcAft>
            </a:pPr>
            <a:endParaRPr lang="en-US" sz="2800">
              <a:highlight>
                <a:srgbClr val="FFFF00"/>
              </a:highlight>
              <a:cs typeface="Arial"/>
            </a:endParaRPr>
          </a:p>
        </p:txBody>
      </p:sp>
    </p:spTree>
    <p:extLst>
      <p:ext uri="{BB962C8B-B14F-4D97-AF65-F5344CB8AC3E}">
        <p14:creationId xmlns:p14="http://schemas.microsoft.com/office/powerpoint/2010/main" val="1463503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18206-CA67-457C-828A-1424F8B1415A}"/>
              </a:ext>
            </a:extLst>
          </p:cNvPr>
          <p:cNvSpPr>
            <a:spLocks noGrp="1"/>
          </p:cNvSpPr>
          <p:nvPr>
            <p:ph type="title"/>
          </p:nvPr>
        </p:nvSpPr>
        <p:spPr>
          <a:xfrm>
            <a:off x="152400" y="281953"/>
            <a:ext cx="11887200" cy="1325563"/>
          </a:xfrm>
        </p:spPr>
        <p:txBody>
          <a:bodyPr/>
          <a:lstStyle/>
          <a:p>
            <a:r>
              <a:rPr lang="en-US" sz="4000"/>
              <a:t>Educational Benefit Review</a:t>
            </a:r>
            <a:br>
              <a:rPr lang="en-US" sz="4000"/>
            </a:br>
            <a:r>
              <a:rPr lang="en-US" sz="4000"/>
              <a:t>Training Series </a:t>
            </a:r>
            <a:endParaRPr lang="en-US" sz="4000">
              <a:cs typeface="Arial"/>
            </a:endParaRPr>
          </a:p>
        </p:txBody>
      </p:sp>
      <p:sp>
        <p:nvSpPr>
          <p:cNvPr id="3" name="Content Placeholder 2">
            <a:extLst>
              <a:ext uri="{FF2B5EF4-FFF2-40B4-BE49-F238E27FC236}">
                <a16:creationId xmlns:a16="http://schemas.microsoft.com/office/drawing/2014/main" id="{B05F583E-6908-4E05-953B-5EF14BE82E86}"/>
              </a:ext>
            </a:extLst>
          </p:cNvPr>
          <p:cNvSpPr>
            <a:spLocks noGrp="1"/>
          </p:cNvSpPr>
          <p:nvPr>
            <p:ph idx="1"/>
          </p:nvPr>
        </p:nvSpPr>
        <p:spPr/>
        <p:txBody>
          <a:bodyPr vert="horz" lIns="91440" tIns="45720" rIns="91440" bIns="45720" rtlCol="0" anchor="t">
            <a:normAutofit/>
          </a:bodyPr>
          <a:lstStyle/>
          <a:p>
            <a:endParaRPr lang="en-US">
              <a:solidFill>
                <a:schemeClr val="accent2"/>
              </a:solidFill>
            </a:endParaRPr>
          </a:p>
          <a:p>
            <a:r>
              <a:rPr lang="en-US">
                <a:solidFill>
                  <a:schemeClr val="accent4">
                    <a:lumMod val="60000"/>
                    <a:lumOff val="40000"/>
                  </a:schemeClr>
                </a:solidFill>
              </a:rPr>
              <a:t>Video 1 - EBR Introduction and Legal Requirements</a:t>
            </a:r>
            <a:endParaRPr lang="en-US">
              <a:solidFill>
                <a:schemeClr val="accent4">
                  <a:lumMod val="60000"/>
                  <a:lumOff val="40000"/>
                </a:schemeClr>
              </a:solidFill>
              <a:cs typeface="Arial"/>
            </a:endParaRPr>
          </a:p>
          <a:p>
            <a:r>
              <a:rPr lang="en-US"/>
              <a:t>Video 2 – EBR Getting Started</a:t>
            </a:r>
            <a:endParaRPr lang="en-US">
              <a:cs typeface="Arial"/>
            </a:endParaRPr>
          </a:p>
          <a:p>
            <a:r>
              <a:rPr lang="en-US"/>
              <a:t>Video 3 – Conducting the EBR, Year 1 to Year 2</a:t>
            </a:r>
            <a:endParaRPr lang="en-US">
              <a:cs typeface="Arial"/>
            </a:endParaRPr>
          </a:p>
          <a:p>
            <a:r>
              <a:rPr lang="en-US"/>
              <a:t>Video 4 – Conducting the EBR Year 3/current IEP and Compliance Determinations </a:t>
            </a:r>
            <a:endParaRPr lang="en-US">
              <a:cs typeface="Arial"/>
            </a:endParaRPr>
          </a:p>
          <a:p>
            <a:r>
              <a:rPr lang="en-US"/>
              <a:t>Video 5 – Summary of Files, Trends, &amp; Submission</a:t>
            </a:r>
            <a:endParaRPr lang="en-US">
              <a:cs typeface="Arial"/>
            </a:endParaRPr>
          </a:p>
        </p:txBody>
      </p:sp>
    </p:spTree>
    <p:extLst>
      <p:ext uri="{BB962C8B-B14F-4D97-AF65-F5344CB8AC3E}">
        <p14:creationId xmlns:p14="http://schemas.microsoft.com/office/powerpoint/2010/main" val="3736641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A8DD9-C601-492E-9063-69F1919B94DB}"/>
              </a:ext>
            </a:extLst>
          </p:cNvPr>
          <p:cNvSpPr>
            <a:spLocks noGrp="1"/>
          </p:cNvSpPr>
          <p:nvPr>
            <p:ph type="title"/>
          </p:nvPr>
        </p:nvSpPr>
        <p:spPr>
          <a:xfrm>
            <a:off x="190393" y="206162"/>
            <a:ext cx="11809141" cy="960698"/>
          </a:xfrm>
        </p:spPr>
        <p:txBody>
          <a:bodyPr>
            <a:normAutofit/>
          </a:bodyPr>
          <a:lstStyle/>
          <a:p>
            <a:r>
              <a:rPr lang="en-US" sz="3600" b="1">
                <a:solidFill>
                  <a:schemeClr val="tx1"/>
                </a:solidFill>
                <a:latin typeface="Arial"/>
                <a:cs typeface="Arial"/>
              </a:rPr>
              <a:t> </a:t>
            </a:r>
            <a:r>
              <a:rPr lang="en-US" sz="3600" b="1"/>
              <a:t>Free and Appropriate Public Education</a:t>
            </a:r>
            <a:endParaRPr lang="en-US" sz="3600">
              <a:cs typeface="Arial"/>
            </a:endParaRPr>
          </a:p>
        </p:txBody>
      </p:sp>
      <p:sp>
        <p:nvSpPr>
          <p:cNvPr id="3" name="Content Placeholder 2">
            <a:extLst>
              <a:ext uri="{FF2B5EF4-FFF2-40B4-BE49-F238E27FC236}">
                <a16:creationId xmlns:a16="http://schemas.microsoft.com/office/drawing/2014/main" id="{0C0A2081-4068-4227-843D-861A3E4AF3A6}"/>
              </a:ext>
            </a:extLst>
          </p:cNvPr>
          <p:cNvSpPr>
            <a:spLocks noGrp="1"/>
          </p:cNvSpPr>
          <p:nvPr>
            <p:ph idx="1"/>
          </p:nvPr>
        </p:nvSpPr>
        <p:spPr>
          <a:xfrm>
            <a:off x="198408" y="1268460"/>
            <a:ext cx="11827867" cy="4916759"/>
          </a:xfrm>
        </p:spPr>
        <p:txBody>
          <a:bodyPr vert="horz" lIns="91440" tIns="45720" rIns="91440" bIns="45720" rtlCol="0" anchor="t">
            <a:noAutofit/>
          </a:bodyPr>
          <a:lstStyle/>
          <a:p>
            <a:pPr marL="0" indent="0">
              <a:spcAft>
                <a:spcPts val="1000"/>
              </a:spcAft>
              <a:buNone/>
            </a:pPr>
            <a:r>
              <a:rPr lang="en-US" sz="2200"/>
              <a:t>Individuals with Disabilities Education Act:</a:t>
            </a:r>
            <a:endParaRPr lang="en-US" sz="2200">
              <a:cs typeface="Arial"/>
            </a:endParaRPr>
          </a:p>
          <a:p>
            <a:pPr marL="0" indent="0">
              <a:buNone/>
            </a:pPr>
            <a:r>
              <a:rPr lang="en-US" sz="2200"/>
              <a:t>The United States Congress Finds:</a:t>
            </a:r>
            <a:endParaRPr lang="en-US" sz="2200">
              <a:cs typeface="Arial"/>
            </a:endParaRPr>
          </a:p>
          <a:p>
            <a:pPr marL="0" indent="0">
              <a:spcAft>
                <a:spcPts val="1000"/>
              </a:spcAft>
              <a:buNone/>
            </a:pPr>
            <a:r>
              <a:rPr lang="en-US" sz="2200"/>
              <a:t>Disability is a natural part of the human experience and in no way diminishes the right of individuals to participate in or contribute to society. Improving educational results for children with disabilities is an essential element of our national policy of ensuring equality of opportunity, full participation, independent living, and economic self-sufficiency for individuals with disabilities.</a:t>
            </a:r>
            <a:endParaRPr lang="en-US" sz="2200">
              <a:cs typeface="Arial"/>
            </a:endParaRPr>
          </a:p>
          <a:p>
            <a:pPr marL="0" indent="0">
              <a:spcAft>
                <a:spcPts val="1000"/>
              </a:spcAft>
              <a:buNone/>
            </a:pPr>
            <a:r>
              <a:rPr lang="en-US" sz="2200" b="1"/>
              <a:t>20 USC § 1412</a:t>
            </a:r>
            <a:r>
              <a:rPr lang="en-US" sz="2200"/>
              <a:t> Free Appropriate Public Education</a:t>
            </a:r>
            <a:r>
              <a:rPr lang="en-US" sz="1800"/>
              <a:t> (From IDEA)</a:t>
            </a:r>
            <a:endParaRPr lang="en-US" sz="1800">
              <a:cs typeface="Arial"/>
            </a:endParaRPr>
          </a:p>
          <a:p>
            <a:pPr marL="0" indent="0">
              <a:buNone/>
            </a:pPr>
            <a:r>
              <a:rPr lang="en-US" sz="2200" b="1"/>
              <a:t>FAPE</a:t>
            </a:r>
            <a:r>
              <a:rPr lang="en-US" sz="2200"/>
              <a:t> is available to all children with disabilities residing in the State between the ages of 3 and 21, inclusive, including children with disabilities who have been suspended or expelled from school.</a:t>
            </a:r>
            <a:endParaRPr lang="en-US" sz="2200">
              <a:cs typeface="Arial"/>
            </a:endParaRPr>
          </a:p>
          <a:p>
            <a:endParaRPr lang="en-US" sz="2200"/>
          </a:p>
        </p:txBody>
      </p:sp>
    </p:spTree>
    <p:extLst>
      <p:ext uri="{BB962C8B-B14F-4D97-AF65-F5344CB8AC3E}">
        <p14:creationId xmlns:p14="http://schemas.microsoft.com/office/powerpoint/2010/main" val="1686153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3BBF3-0B0E-4393-9A29-7C1F86A4370A}"/>
              </a:ext>
            </a:extLst>
          </p:cNvPr>
          <p:cNvSpPr>
            <a:spLocks noGrp="1"/>
          </p:cNvSpPr>
          <p:nvPr>
            <p:ph type="title"/>
          </p:nvPr>
        </p:nvSpPr>
        <p:spPr>
          <a:xfrm>
            <a:off x="120770" y="80790"/>
            <a:ext cx="11892038" cy="1143000"/>
          </a:xfrm>
        </p:spPr>
        <p:txBody>
          <a:bodyPr>
            <a:normAutofit/>
          </a:bodyPr>
          <a:lstStyle/>
          <a:p>
            <a:r>
              <a:rPr lang="en-US" sz="3600"/>
              <a:t>Statutes and Regulations</a:t>
            </a:r>
          </a:p>
        </p:txBody>
      </p:sp>
      <p:sp>
        <p:nvSpPr>
          <p:cNvPr id="3" name="Content Placeholder 2">
            <a:extLst>
              <a:ext uri="{FF2B5EF4-FFF2-40B4-BE49-F238E27FC236}">
                <a16:creationId xmlns:a16="http://schemas.microsoft.com/office/drawing/2014/main" id="{2D15B965-A8DE-482C-9D92-F8F2F12EA7DE}"/>
              </a:ext>
            </a:extLst>
          </p:cNvPr>
          <p:cNvSpPr>
            <a:spLocks noGrp="1"/>
          </p:cNvSpPr>
          <p:nvPr>
            <p:ph idx="1"/>
          </p:nvPr>
        </p:nvSpPr>
        <p:spPr>
          <a:xfrm>
            <a:off x="181538" y="1281299"/>
            <a:ext cx="11818763" cy="5386330"/>
          </a:xfrm>
        </p:spPr>
        <p:txBody>
          <a:bodyPr vert="horz" lIns="91440" tIns="45720" rIns="91440" bIns="45720" rtlCol="0" anchor="t">
            <a:normAutofit/>
          </a:bodyPr>
          <a:lstStyle/>
          <a:p>
            <a:pPr marL="0" indent="0">
              <a:buNone/>
            </a:pPr>
            <a:r>
              <a:rPr lang="en-US" sz="2200" b="1"/>
              <a:t>34 CFR §300.101</a:t>
            </a:r>
          </a:p>
          <a:p>
            <a:pPr marL="0" indent="0">
              <a:buNone/>
            </a:pPr>
            <a:r>
              <a:rPr lang="en-US" sz="2200"/>
              <a:t>(a) FAPE must be available to all children residing in the State between the ages of 3 and 21, inclusive, including children with disabilities who have been suspended or expelled from school.</a:t>
            </a:r>
            <a:endParaRPr lang="en-US" sz="2200">
              <a:cs typeface="Arial"/>
            </a:endParaRPr>
          </a:p>
          <a:p>
            <a:pPr marL="0" indent="0">
              <a:spcBef>
                <a:spcPts val="600"/>
              </a:spcBef>
              <a:spcAft>
                <a:spcPts val="600"/>
              </a:spcAft>
              <a:buNone/>
            </a:pPr>
            <a:r>
              <a:rPr lang="en-US" sz="2200"/>
              <a:t>(c)(1) Each State must ensure that FAPE is available to any individual child with a disability who needs special education and related services, even though the child has not failed or been retained in a course or grade and is advancing from grade to grade.</a:t>
            </a:r>
            <a:endParaRPr lang="en-US" sz="2200">
              <a:cs typeface="Arial" panose="020B0604020202020204"/>
            </a:endParaRPr>
          </a:p>
          <a:p>
            <a:pPr marL="0" indent="0">
              <a:buNone/>
            </a:pPr>
            <a:r>
              <a:rPr lang="en-US" sz="2200" b="1"/>
              <a:t>California Education Code 56040</a:t>
            </a:r>
            <a:r>
              <a:rPr lang="en-US" sz="2200"/>
              <a:t>   </a:t>
            </a:r>
            <a:endParaRPr lang="en-US" sz="2200">
              <a:cs typeface="Arial"/>
            </a:endParaRPr>
          </a:p>
          <a:p>
            <a:pPr marL="0" indent="0">
              <a:buNone/>
            </a:pPr>
            <a:r>
              <a:rPr lang="en-US" sz="2200"/>
              <a:t>(a) Every individual with exceptional needs who is eligible to receive special education instruction and related services under this part, shall receive that instruction and those services at no cost to his or her parents or, as appropriate, to him or her. </a:t>
            </a:r>
            <a:r>
              <a:rPr lang="en-US" sz="2200" b="1"/>
              <a:t>FAPE shall be available</a:t>
            </a:r>
            <a:r>
              <a:rPr lang="en-US" sz="2200"/>
              <a:t> to individuals with exceptional needs.</a:t>
            </a:r>
            <a:endParaRPr lang="en-US" sz="2200">
              <a:cs typeface="Arial"/>
            </a:endParaRPr>
          </a:p>
          <a:p>
            <a:endParaRPr lang="en-US" sz="2200"/>
          </a:p>
        </p:txBody>
      </p:sp>
    </p:spTree>
    <p:extLst>
      <p:ext uri="{BB962C8B-B14F-4D97-AF65-F5344CB8AC3E}">
        <p14:creationId xmlns:p14="http://schemas.microsoft.com/office/powerpoint/2010/main" val="895258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title"/>
          </p:nvPr>
        </p:nvSpPr>
        <p:spPr bwMode="auto">
          <a:xfrm>
            <a:off x="396241" y="358867"/>
            <a:ext cx="11441797" cy="72605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sz="3600" b="1"/>
              <a:t>Legal Support</a:t>
            </a:r>
          </a:p>
        </p:txBody>
      </p:sp>
      <p:sp>
        <p:nvSpPr>
          <p:cNvPr id="48130" name="Rectangle 2" descr="Parchment"/>
          <p:cNvSpPr>
            <a:spLocks noGrp="1" noChangeArrowheads="1"/>
          </p:cNvSpPr>
          <p:nvPr>
            <p:ph idx="1"/>
          </p:nvPr>
        </p:nvSpPr>
        <p:spPr bwMode="auto">
          <a:xfrm>
            <a:off x="223713" y="1355189"/>
            <a:ext cx="11758099" cy="4842882"/>
          </a:xfrm>
          <a:noFill/>
          <a:ln w="19050">
            <a:noFill/>
            <a:miter lim="800000"/>
            <a:headEnd/>
            <a:tailEnd/>
          </a:ln>
        </p:spPr>
        <p:txBody>
          <a:bodyPr vert="horz" wrap="square" lIns="91440" tIns="45720" rIns="91440" bIns="45720" numCol="1" anchor="t" anchorCtr="0" compatLnSpc="1">
            <a:prstTxWarp prst="textNoShape">
              <a:avLst/>
            </a:prstTxWarp>
            <a:normAutofit/>
          </a:bodyPr>
          <a:lstStyle/>
          <a:p>
            <a:pPr marL="0" indent="0">
              <a:buNone/>
            </a:pPr>
            <a:r>
              <a:rPr lang="en-US" sz="2800" b="1" dirty="0"/>
              <a:t>In</a:t>
            </a:r>
            <a:r>
              <a:rPr lang="en-US" sz="2800" b="1" i="1" dirty="0"/>
              <a:t> Endrew F. v. Douglas County School District</a:t>
            </a:r>
            <a:r>
              <a:rPr lang="en-US" sz="2800" b="1" dirty="0"/>
              <a:t> </a:t>
            </a:r>
            <a:r>
              <a:rPr lang="en-US" sz="2800" b="1" i="1" dirty="0"/>
              <a:t>RE-1</a:t>
            </a:r>
            <a:r>
              <a:rPr lang="en-US" sz="2800" b="1" dirty="0"/>
              <a:t>, 137 S. Ct. 988, 999</a:t>
            </a:r>
            <a:r>
              <a:rPr lang="en-US" sz="2800" dirty="0"/>
              <a:t> (2017), the Supreme Court stated that a school must offer an educational program that is “reasonably calculated to enable a child to make progress appropriate in light of the child’s circumstances.”  </a:t>
            </a:r>
            <a:endParaRPr lang="en-US" sz="2800" dirty="0">
              <a:cs typeface="Arial"/>
            </a:endParaRPr>
          </a:p>
          <a:p>
            <a:pPr marL="0" indent="0">
              <a:buNone/>
            </a:pPr>
            <a:endParaRPr lang="en-US" sz="2800"/>
          </a:p>
          <a:p>
            <a:r>
              <a:rPr lang="en-US" sz="2800" dirty="0"/>
              <a:t>That standard has two key parts:</a:t>
            </a:r>
            <a:endParaRPr lang="en-US" sz="2800" dirty="0">
              <a:cs typeface="Arial"/>
            </a:endParaRPr>
          </a:p>
          <a:p>
            <a:pPr lvl="1">
              <a:buFont typeface="Arial" panose="020B0604020202020204" pitchFamily="34" charset="0"/>
              <a:buChar char="•"/>
            </a:pPr>
            <a:r>
              <a:rPr lang="en-US" dirty="0"/>
              <a:t>Reasonably calculated; and</a:t>
            </a:r>
            <a:endParaRPr lang="en-US" dirty="0">
              <a:cs typeface="Arial"/>
            </a:endParaRPr>
          </a:p>
          <a:p>
            <a:pPr lvl="1">
              <a:buFont typeface="Arial" panose="020B0604020202020204" pitchFamily="34" charset="0"/>
              <a:buChar char="•"/>
            </a:pPr>
            <a:r>
              <a:rPr lang="en-US" dirty="0"/>
              <a:t>progress that is “</a:t>
            </a:r>
            <a:r>
              <a:rPr lang="en-US" i="1" dirty="0"/>
              <a:t>appropriate</a:t>
            </a:r>
            <a:r>
              <a:rPr lang="en-US" dirty="0"/>
              <a:t> in light of the </a:t>
            </a:r>
            <a:r>
              <a:rPr lang="en-US" i="1" dirty="0"/>
              <a:t>child’s circumstances.</a:t>
            </a:r>
            <a:r>
              <a:rPr lang="en-US" dirty="0"/>
              <a:t>”</a:t>
            </a:r>
            <a:endParaRPr lang="en-US" dirty="0">
              <a:cs typeface="Arial"/>
            </a:endParaRPr>
          </a:p>
          <a:p>
            <a:pPr marL="0" indent="0" algn="ctr" eaLnBrk="1" hangingPunct="1">
              <a:spcBef>
                <a:spcPct val="0"/>
              </a:spcBef>
              <a:buNone/>
            </a:pPr>
            <a:endParaRPr lang="en-US" sz="2800" b="1"/>
          </a:p>
        </p:txBody>
      </p:sp>
    </p:spTree>
    <p:extLst>
      <p:ext uri="{BB962C8B-B14F-4D97-AF65-F5344CB8AC3E}">
        <p14:creationId xmlns:p14="http://schemas.microsoft.com/office/powerpoint/2010/main" val="3521522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8130">
                                            <p:txEl>
                                              <p:pRg st="0" end="0"/>
                                            </p:txEl>
                                          </p:spTgt>
                                        </p:tgtEl>
                                        <p:attrNameLst>
                                          <p:attrName>style.visibility</p:attrName>
                                        </p:attrNameLst>
                                      </p:cBhvr>
                                      <p:to>
                                        <p:strVal val="visible"/>
                                      </p:to>
                                    </p:set>
                                    <p:anim calcmode="lin" valueType="num">
                                      <p:cBhvr additive="base">
                                        <p:cTn id="7" dur="500" fill="hold"/>
                                        <p:tgtEl>
                                          <p:spTgt spid="4813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13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8130">
                                            <p:txEl>
                                              <p:pRg st="2" end="2"/>
                                            </p:txEl>
                                          </p:spTgt>
                                        </p:tgtEl>
                                        <p:attrNameLst>
                                          <p:attrName>style.visibility</p:attrName>
                                        </p:attrNameLst>
                                      </p:cBhvr>
                                      <p:to>
                                        <p:strVal val="visible"/>
                                      </p:to>
                                    </p:set>
                                    <p:anim calcmode="lin" valueType="num">
                                      <p:cBhvr additive="base">
                                        <p:cTn id="13" dur="500" fill="hold"/>
                                        <p:tgtEl>
                                          <p:spTgt spid="48130">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8130">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48130">
                                            <p:txEl>
                                              <p:pRg st="3" end="3"/>
                                            </p:txEl>
                                          </p:spTgt>
                                        </p:tgtEl>
                                        <p:attrNameLst>
                                          <p:attrName>style.visibility</p:attrName>
                                        </p:attrNameLst>
                                      </p:cBhvr>
                                      <p:to>
                                        <p:strVal val="visible"/>
                                      </p:to>
                                    </p:set>
                                    <p:anim calcmode="lin" valueType="num">
                                      <p:cBhvr additive="base">
                                        <p:cTn id="17" dur="500" fill="hold"/>
                                        <p:tgtEl>
                                          <p:spTgt spid="48130">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8130">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48130">
                                            <p:txEl>
                                              <p:pRg st="4" end="4"/>
                                            </p:txEl>
                                          </p:spTgt>
                                        </p:tgtEl>
                                        <p:attrNameLst>
                                          <p:attrName>style.visibility</p:attrName>
                                        </p:attrNameLst>
                                      </p:cBhvr>
                                      <p:to>
                                        <p:strVal val="visible"/>
                                      </p:to>
                                    </p:set>
                                    <p:anim calcmode="lin" valueType="num">
                                      <p:cBhvr additive="base">
                                        <p:cTn id="21" dur="500" fill="hold"/>
                                        <p:tgtEl>
                                          <p:spTgt spid="48130">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48130">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2AB83-8EAD-430A-B253-0144BDE9DEFB}"/>
              </a:ext>
            </a:extLst>
          </p:cNvPr>
          <p:cNvSpPr>
            <a:spLocks noGrp="1"/>
          </p:cNvSpPr>
          <p:nvPr>
            <p:ph type="title"/>
          </p:nvPr>
        </p:nvSpPr>
        <p:spPr>
          <a:xfrm>
            <a:off x="233680" y="490654"/>
            <a:ext cx="11805920" cy="1059366"/>
          </a:xfrm>
        </p:spPr>
        <p:txBody>
          <a:bodyPr>
            <a:normAutofit fontScale="90000"/>
          </a:bodyPr>
          <a:lstStyle/>
          <a:p>
            <a:br>
              <a:rPr lang="en-US" b="1">
                <a:solidFill>
                  <a:schemeClr val="tx1"/>
                </a:solidFill>
                <a:latin typeface="Arial Black" pitchFamily="34" charset="0"/>
              </a:rPr>
            </a:br>
            <a:r>
              <a:rPr lang="en-US" b="1"/>
              <a:t>Why do an Educational Benefit Review? </a:t>
            </a:r>
            <a:br>
              <a:rPr lang="en-US" b="1">
                <a:solidFill>
                  <a:schemeClr val="tx1"/>
                </a:solidFill>
                <a:latin typeface="Arial Black" pitchFamily="34" charset="0"/>
              </a:rPr>
            </a:br>
            <a:endParaRPr lang="en-US"/>
          </a:p>
        </p:txBody>
      </p:sp>
      <p:sp>
        <p:nvSpPr>
          <p:cNvPr id="3" name="Content Placeholder 2">
            <a:extLst>
              <a:ext uri="{FF2B5EF4-FFF2-40B4-BE49-F238E27FC236}">
                <a16:creationId xmlns:a16="http://schemas.microsoft.com/office/drawing/2014/main" id="{91EC66D0-D97B-41DE-9021-4C6E7C88C662}"/>
              </a:ext>
            </a:extLst>
          </p:cNvPr>
          <p:cNvSpPr>
            <a:spLocks noGrp="1"/>
          </p:cNvSpPr>
          <p:nvPr>
            <p:ph idx="1"/>
          </p:nvPr>
        </p:nvSpPr>
        <p:spPr>
          <a:xfrm>
            <a:off x="196335" y="1471858"/>
            <a:ext cx="11799976" cy="4547248"/>
          </a:xfrm>
        </p:spPr>
        <p:txBody>
          <a:bodyPr vert="horz" lIns="91440" tIns="45720" rIns="91440" bIns="45720" rtlCol="0" anchor="t">
            <a:normAutofit/>
          </a:bodyPr>
          <a:lstStyle/>
          <a:p>
            <a:pPr lvl="1">
              <a:spcAft>
                <a:spcPts val="1200"/>
              </a:spcAft>
            </a:pPr>
            <a:endParaRPr lang="en-US" sz="3200">
              <a:cs typeface="Arial"/>
            </a:endParaRPr>
          </a:p>
          <a:p>
            <a:pPr lvl="1">
              <a:spcAft>
                <a:spcPts val="1200"/>
              </a:spcAft>
            </a:pPr>
            <a:r>
              <a:rPr lang="en-US" sz="3200">
                <a:latin typeface="Arial"/>
                <a:cs typeface="Arial"/>
              </a:rPr>
              <a:t>Refine and improve LEA practices</a:t>
            </a:r>
          </a:p>
          <a:p>
            <a:pPr lvl="1">
              <a:spcAft>
                <a:spcPts val="1200"/>
              </a:spcAft>
            </a:pPr>
            <a:r>
              <a:rPr lang="en-US" sz="3200">
                <a:latin typeface="Arial"/>
                <a:cs typeface="Arial"/>
              </a:rPr>
              <a:t>Provide training to staff</a:t>
            </a:r>
          </a:p>
          <a:p>
            <a:pPr lvl="1">
              <a:spcAft>
                <a:spcPts val="1200"/>
              </a:spcAft>
            </a:pPr>
            <a:r>
              <a:rPr lang="en-US" sz="3200">
                <a:latin typeface="Arial"/>
                <a:cs typeface="Arial"/>
              </a:rPr>
              <a:t>Identify strengths and weaknesses </a:t>
            </a:r>
          </a:p>
          <a:p>
            <a:pPr lvl="1">
              <a:spcAft>
                <a:spcPts val="1200"/>
              </a:spcAft>
            </a:pPr>
            <a:r>
              <a:rPr lang="en-US" sz="3200">
                <a:cs typeface="Arial"/>
              </a:rPr>
              <a:t>Improve student outcomes</a:t>
            </a:r>
          </a:p>
          <a:p>
            <a:pPr>
              <a:spcAft>
                <a:spcPts val="1200"/>
              </a:spcAft>
            </a:pPr>
            <a:endParaRPr lang="en-US">
              <a:cs typeface="Arial"/>
            </a:endParaRPr>
          </a:p>
        </p:txBody>
      </p:sp>
    </p:spTree>
    <p:extLst>
      <p:ext uri="{BB962C8B-B14F-4D97-AF65-F5344CB8AC3E}">
        <p14:creationId xmlns:p14="http://schemas.microsoft.com/office/powerpoint/2010/main" val="3397257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9DA0D-2BDE-4E41-B4FD-0091E35E073E}"/>
              </a:ext>
            </a:extLst>
          </p:cNvPr>
          <p:cNvSpPr>
            <a:spLocks noGrp="1"/>
          </p:cNvSpPr>
          <p:nvPr>
            <p:ph type="title"/>
          </p:nvPr>
        </p:nvSpPr>
        <p:spPr>
          <a:xfrm>
            <a:off x="136873" y="229715"/>
            <a:ext cx="11861320" cy="1014761"/>
          </a:xfrm>
        </p:spPr>
        <p:txBody>
          <a:bodyPr>
            <a:normAutofit/>
          </a:bodyPr>
          <a:lstStyle/>
          <a:p>
            <a:r>
              <a:rPr lang="en-US" sz="3600" b="1"/>
              <a:t>Educational Benefit Review</a:t>
            </a:r>
            <a:endParaRPr lang="en-US" sz="3600"/>
          </a:p>
        </p:txBody>
      </p:sp>
      <p:sp>
        <p:nvSpPr>
          <p:cNvPr id="3" name="Content Placeholder 2">
            <a:extLst>
              <a:ext uri="{FF2B5EF4-FFF2-40B4-BE49-F238E27FC236}">
                <a16:creationId xmlns:a16="http://schemas.microsoft.com/office/drawing/2014/main" id="{BC8F4523-A89F-44A9-BFE9-21FEE2255D51}"/>
              </a:ext>
            </a:extLst>
          </p:cNvPr>
          <p:cNvSpPr>
            <a:spLocks noGrp="1"/>
          </p:cNvSpPr>
          <p:nvPr>
            <p:ph idx="1"/>
          </p:nvPr>
        </p:nvSpPr>
        <p:spPr>
          <a:xfrm>
            <a:off x="126713" y="1338146"/>
            <a:ext cx="12036723" cy="5107259"/>
          </a:xfrm>
        </p:spPr>
        <p:txBody>
          <a:bodyPr vert="horz" lIns="91440" tIns="45720" rIns="91440" bIns="45720" rtlCol="0" anchor="t">
            <a:normAutofit/>
          </a:bodyPr>
          <a:lstStyle/>
          <a:p>
            <a:r>
              <a:rPr lang="en-US" sz="2400" dirty="0">
                <a:ea typeface="+mn-lt"/>
                <a:cs typeface="+mn-lt"/>
              </a:rPr>
              <a:t>The EBR process guides school teams through the examination and comparison of specific components of the IEP to determine if the IEP is “reasonably calculated to enable a child to make progress appropriate in light of the child's circumstances.”  </a:t>
            </a:r>
            <a:endParaRPr lang="en-US" sz="2400" dirty="0">
              <a:cs typeface="Arial"/>
            </a:endParaRPr>
          </a:p>
          <a:p>
            <a:r>
              <a:rPr lang="en-US" sz="2400" dirty="0">
                <a:ea typeface="+mn-lt"/>
                <a:cs typeface="+mn-lt"/>
              </a:rPr>
              <a:t>Specifically, the EBR reexamines present levels of performance, goals, placement, services and progress.  </a:t>
            </a:r>
            <a:endParaRPr lang="en-US" dirty="0"/>
          </a:p>
          <a:p>
            <a:r>
              <a:rPr lang="en-US" sz="2400" dirty="0">
                <a:ea typeface="+mn-lt"/>
                <a:cs typeface="+mn-lt"/>
              </a:rPr>
              <a:t>Student selection involves reviewing three consecutive years of a student’s IEPs, ideally starting with a review of the year in which an initial or triennial IEP was completed, and then include two subsequent years of IEP information. </a:t>
            </a:r>
            <a:endParaRPr lang="en-US" dirty="0"/>
          </a:p>
          <a:p>
            <a:r>
              <a:rPr lang="en-US" sz="2400" dirty="0">
                <a:ea typeface="+mn-lt"/>
                <a:cs typeface="+mn-lt"/>
              </a:rPr>
              <a:t>The process to review these IEPs allows district teams the opportunity to investigate their district’s practices to identify areas of strength and any gaps that need to be addressed.</a:t>
            </a:r>
            <a:endParaRPr lang="en-US" dirty="0"/>
          </a:p>
          <a:p>
            <a:endParaRPr lang="en-US" sz="2400">
              <a:cs typeface="Arial"/>
            </a:endParaRPr>
          </a:p>
          <a:p>
            <a:pPr marL="0" lvl="0" indent="0">
              <a:buNone/>
            </a:pPr>
            <a:endParaRPr lang="en-US" sz="2400">
              <a:cs typeface="Arial"/>
            </a:endParaRPr>
          </a:p>
          <a:p>
            <a:pPr marL="0" indent="0">
              <a:buNone/>
            </a:pPr>
            <a:endParaRPr lang="en-US" sz="2400">
              <a:cs typeface="Arial"/>
            </a:endParaRPr>
          </a:p>
        </p:txBody>
      </p:sp>
    </p:spTree>
    <p:extLst>
      <p:ext uri="{BB962C8B-B14F-4D97-AF65-F5344CB8AC3E}">
        <p14:creationId xmlns:p14="http://schemas.microsoft.com/office/powerpoint/2010/main" val="1034488149"/>
      </p:ext>
    </p:extLst>
  </p:cSld>
  <p:clrMapOvr>
    <a:masterClrMapping/>
  </p:clrMapOvr>
</p:sld>
</file>

<file path=ppt/theme/theme1.xml><?xml version="1.0" encoding="utf-8"?>
<a:theme xmlns:a="http://schemas.openxmlformats.org/drawingml/2006/main" name="1_Master">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300" b="0" i="0" u="none" strike="noStrike" cap="none" normalizeH="0" baseline="0" smtClean="0">
            <a:ln>
              <a:noFill/>
            </a:ln>
            <a:solidFill>
              <a:srgbClr val="000054"/>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300" b="0" i="0" u="none" strike="noStrike" cap="none" normalizeH="0" baseline="0" smtClean="0">
            <a:ln>
              <a:noFill/>
            </a:ln>
            <a:solidFill>
              <a:srgbClr val="000054"/>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2">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3">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4">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5">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6">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7">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CDE Set 3">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1333EDB0C58E4193D748EF5CC00FCF" ma:contentTypeVersion="6" ma:contentTypeDescription="Create a new document." ma:contentTypeScope="" ma:versionID="ae633952eb68935c125dd242c3f671d4">
  <xsd:schema xmlns:xsd="http://www.w3.org/2001/XMLSchema" xmlns:xs="http://www.w3.org/2001/XMLSchema" xmlns:p="http://schemas.microsoft.com/office/2006/metadata/properties" xmlns:ns2="c12d4305-e1e6-456e-9903-a1add0845fed" xmlns:ns3="315d45e7-c817-4d14-a7d0-63ad887d7039" targetNamespace="http://schemas.microsoft.com/office/2006/metadata/properties" ma:root="true" ma:fieldsID="1e2e3cb05a15081ac07cdc1489ea1092" ns2:_="" ns3:_="">
    <xsd:import namespace="c12d4305-e1e6-456e-9903-a1add0845fed"/>
    <xsd:import namespace="315d45e7-c817-4d14-a7d0-63ad887d703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2d4305-e1e6-456e-9903-a1add0845f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15d45e7-c817-4d14-a7d0-63ad887d703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E14A87-8E61-4F7C-A52D-839BCE1609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2d4305-e1e6-456e-9903-a1add0845fed"/>
    <ds:schemaRef ds:uri="315d45e7-c817-4d14-a7d0-63ad887d70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E75EBEC-781C-44EC-814B-8B95104E49EB}">
  <ds:schemaRefs>
    <ds:schemaRef ds:uri="1558d590-94e0-4259-94a4-6a4f3af66ec7"/>
    <ds:schemaRef ds:uri="bfdb5535-a6f1-4df5-b7ad-e6b51ebb03a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EC849CB-9E83-4207-B6B6-F1C3E8C472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963</Words>
  <Application>Microsoft Office PowerPoint</Application>
  <PresentationFormat>Widescreen</PresentationFormat>
  <Paragraphs>87</Paragraphs>
  <Slides>14</Slides>
  <Notes>9</Notes>
  <HiddenSlides>0</HiddenSlides>
  <MMClips>0</MMClips>
  <ScaleCrop>false</ScaleCrop>
  <HeadingPairs>
    <vt:vector size="6" baseType="variant">
      <vt:variant>
        <vt:lpstr>Fonts Used</vt:lpstr>
      </vt:variant>
      <vt:variant>
        <vt:i4>5</vt:i4>
      </vt:variant>
      <vt:variant>
        <vt:lpstr>Theme</vt:lpstr>
      </vt:variant>
      <vt:variant>
        <vt:i4>8</vt:i4>
      </vt:variant>
      <vt:variant>
        <vt:lpstr>Slide Titles</vt:lpstr>
      </vt:variant>
      <vt:variant>
        <vt:i4>14</vt:i4>
      </vt:variant>
    </vt:vector>
  </HeadingPairs>
  <TitlesOfParts>
    <vt:vector size="27" baseType="lpstr">
      <vt:lpstr>Arial</vt:lpstr>
      <vt:lpstr>Arial Black</vt:lpstr>
      <vt:lpstr>Calibri</vt:lpstr>
      <vt:lpstr>Times</vt:lpstr>
      <vt:lpstr>Wingdings</vt:lpstr>
      <vt:lpstr>1_Master</vt:lpstr>
      <vt:lpstr>CDE Set 2</vt:lpstr>
      <vt:lpstr>CDE Set 3</vt:lpstr>
      <vt:lpstr>CDE Set 4</vt:lpstr>
      <vt:lpstr>CDE Set 5</vt:lpstr>
      <vt:lpstr>CDE Set 6</vt:lpstr>
      <vt:lpstr>CDE Set 7</vt:lpstr>
      <vt:lpstr>CDE Set 3</vt:lpstr>
      <vt:lpstr>Educational Benefit Review Video Training Series </vt:lpstr>
      <vt:lpstr>Table of Acronyms</vt:lpstr>
      <vt:lpstr>Outcomes</vt:lpstr>
      <vt:lpstr>Educational Benefit Review Training Series </vt:lpstr>
      <vt:lpstr> Free and Appropriate Public Education</vt:lpstr>
      <vt:lpstr>Statutes and Regulations</vt:lpstr>
      <vt:lpstr>Legal Support</vt:lpstr>
      <vt:lpstr> Why do an Educational Benefit Review?  </vt:lpstr>
      <vt:lpstr>Educational Benefit Review</vt:lpstr>
      <vt:lpstr>Educational Benefit Review </vt:lpstr>
      <vt:lpstr>Educational Benefit</vt:lpstr>
      <vt:lpstr>Big Picture</vt:lpstr>
      <vt:lpstr>Educational Benefit Review Training Series </vt:lpstr>
      <vt:lpstr>Thank you</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PowerPoint Template 2020 - Forms Center (CA Intranet)</dc:title>
  <dc:subject>CDE PowerPoint template for presentations posted on the CDE website and webinar video recording.</dc:subject>
  <dc:creator>Nora Parella</dc:creator>
  <cp:lastModifiedBy>Alyssa Moreno</cp:lastModifiedBy>
  <cp:revision>77</cp:revision>
  <dcterms:created xsi:type="dcterms:W3CDTF">2020-08-25T03:09:04Z</dcterms:created>
  <dcterms:modified xsi:type="dcterms:W3CDTF">2023-04-12T15:55:06Z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0x010100511333EDB0C58E4193D748EF5CC00FCF</vt:lpwstr>
  </property>
</Properties>
</file>